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9"/>
  </p:notesMasterIdLst>
  <p:handoutMasterIdLst>
    <p:handoutMasterId r:id="rId10"/>
  </p:handoutMasterIdLst>
  <p:sldIdLst>
    <p:sldId id="260" r:id="rId5"/>
    <p:sldId id="256" r:id="rId6"/>
    <p:sldId id="257" r:id="rId7"/>
    <p:sldId id="258"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5F8017-5A0A-3049-D064-FF033452143E}" name="Sascha Hannon" initials="SH" userId="Sascha Hannon"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59185"/>
    <a:srgbClr val="E2001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6749B7-E09D-3C47-A5DD-3BB6F132ECFE}" v="1" dt="2024-07-22T10:36:04.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58"/>
    <p:restoredTop sz="81370"/>
  </p:normalViewPr>
  <p:slideViewPr>
    <p:cSldViewPr snapToGrid="0" snapToObjects="1">
      <p:cViewPr varScale="1">
        <p:scale>
          <a:sx n="171" d="100"/>
          <a:sy n="171" d="100"/>
        </p:scale>
        <p:origin x="776" y="168"/>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scha Hannon" userId="f1f31e37-37b9-4aed-b57e-d190d72d54af" providerId="ADAL" clId="{BC6749B7-E09D-3C47-A5DD-3BB6F132ECFE}"/>
    <pc:docChg chg="modSld modMainMaster">
      <pc:chgData name="Sascha Hannon" userId="f1f31e37-37b9-4aed-b57e-d190d72d54af" providerId="ADAL" clId="{BC6749B7-E09D-3C47-A5DD-3BB6F132ECFE}" dt="2024-07-22T10:36:38.764" v="6" actId="20577"/>
      <pc:docMkLst>
        <pc:docMk/>
      </pc:docMkLst>
      <pc:sldChg chg="addSp delSp modSp mod">
        <pc:chgData name="Sascha Hannon" userId="f1f31e37-37b9-4aed-b57e-d190d72d54af" providerId="ADAL" clId="{BC6749B7-E09D-3C47-A5DD-3BB6F132ECFE}" dt="2024-07-22T10:36:07.716" v="4"/>
        <pc:sldMkLst>
          <pc:docMk/>
          <pc:sldMk cId="205869009" sldId="256"/>
        </pc:sldMkLst>
        <pc:spChg chg="add del mod">
          <ac:chgData name="Sascha Hannon" userId="f1f31e37-37b9-4aed-b57e-d190d72d54af" providerId="ADAL" clId="{BC6749B7-E09D-3C47-A5DD-3BB6F132ECFE}" dt="2024-07-22T10:36:07.716" v="4"/>
          <ac:spMkLst>
            <pc:docMk/>
            <pc:sldMk cId="205869009" sldId="256"/>
            <ac:spMk id="2" creationId="{44E920AD-E58A-F8EB-C5A3-2398D58D972E}"/>
          </ac:spMkLst>
        </pc:spChg>
      </pc:sldChg>
      <pc:sldChg chg="modSp mod">
        <pc:chgData name="Sascha Hannon" userId="f1f31e37-37b9-4aed-b57e-d190d72d54af" providerId="ADAL" clId="{BC6749B7-E09D-3C47-A5DD-3BB6F132ECFE}" dt="2024-07-22T10:35:41.618" v="1" actId="113"/>
        <pc:sldMkLst>
          <pc:docMk/>
          <pc:sldMk cId="82160761" sldId="260"/>
        </pc:sldMkLst>
        <pc:spChg chg="mod">
          <ac:chgData name="Sascha Hannon" userId="f1f31e37-37b9-4aed-b57e-d190d72d54af" providerId="ADAL" clId="{BC6749B7-E09D-3C47-A5DD-3BB6F132ECFE}" dt="2024-07-22T10:35:41.618" v="1" actId="113"/>
          <ac:spMkLst>
            <pc:docMk/>
            <pc:sldMk cId="82160761" sldId="260"/>
            <ac:spMk id="3" creationId="{CBF9F585-CFE8-C648-9C3A-39FF2FCF3FD9}"/>
          </ac:spMkLst>
        </pc:spChg>
      </pc:sldChg>
      <pc:sldMasterChg chg="modSldLayout">
        <pc:chgData name="Sascha Hannon" userId="f1f31e37-37b9-4aed-b57e-d190d72d54af" providerId="ADAL" clId="{BC6749B7-E09D-3C47-A5DD-3BB6F132ECFE}" dt="2024-07-22T10:36:38.764" v="6" actId="20577"/>
        <pc:sldMasterMkLst>
          <pc:docMk/>
          <pc:sldMasterMk cId="1210951190" sldId="2147483686"/>
        </pc:sldMasterMkLst>
        <pc:sldLayoutChg chg="modSp mod">
          <pc:chgData name="Sascha Hannon" userId="f1f31e37-37b9-4aed-b57e-d190d72d54af" providerId="ADAL" clId="{BC6749B7-E09D-3C47-A5DD-3BB6F132ECFE}" dt="2024-07-22T10:36:38.764" v="6" actId="20577"/>
          <pc:sldLayoutMkLst>
            <pc:docMk/>
            <pc:sldMasterMk cId="1210951190" sldId="2147483686"/>
            <pc:sldLayoutMk cId="609949942" sldId="2147483698"/>
          </pc:sldLayoutMkLst>
          <pc:spChg chg="mod">
            <ac:chgData name="Sascha Hannon" userId="f1f31e37-37b9-4aed-b57e-d190d72d54af" providerId="ADAL" clId="{BC6749B7-E09D-3C47-A5DD-3BB6F132ECFE}" dt="2024-07-22T10:36:38.764" v="6" actId="20577"/>
            <ac:spMkLst>
              <pc:docMk/>
              <pc:sldMasterMk cId="1210951190" sldId="2147483686"/>
              <pc:sldLayoutMk cId="609949942" sldId="2147483698"/>
              <ac:spMk id="9" creationId="{EA3FA32E-DD14-0042-9084-E9437D0690D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BB7A8C-180B-8231-E14E-0746996339B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3FE5EC-2427-F503-9A5C-A7C8722697E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201956-8676-4240-AC38-F89E62921BF2}" type="datetimeFigureOut">
              <a:rPr lang="en-GB" smtClean="0"/>
              <a:t>22/07/2024</a:t>
            </a:fld>
            <a:endParaRPr lang="en-GB"/>
          </a:p>
        </p:txBody>
      </p:sp>
      <p:sp>
        <p:nvSpPr>
          <p:cNvPr id="4" name="Footer Placeholder 3">
            <a:extLst>
              <a:ext uri="{FF2B5EF4-FFF2-40B4-BE49-F238E27FC236}">
                <a16:creationId xmlns:a16="http://schemas.microsoft.com/office/drawing/2014/main" id="{CFEE1AF9-85D7-DB5B-3A08-203D8CC69AF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EFA5539-3B63-7AC9-4E07-3BB3EFCB615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01EB72-8D8A-F94A-B50A-2415A8C9888C}" type="slidenum">
              <a:rPr lang="en-GB" smtClean="0"/>
              <a:t>‹#›</a:t>
            </a:fld>
            <a:endParaRPr lang="en-GB"/>
          </a:p>
        </p:txBody>
      </p:sp>
    </p:spTree>
    <p:extLst>
      <p:ext uri="{BB962C8B-B14F-4D97-AF65-F5344CB8AC3E}">
        <p14:creationId xmlns:p14="http://schemas.microsoft.com/office/powerpoint/2010/main" val="3157648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51F4BC-5B65-CF47-A566-17795D631F52}" type="datetimeFigureOut">
              <a:rPr lang="en-GB" smtClean="0"/>
              <a:t>22/07/2024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9CF19-9B90-3B40-A605-5E37BD8FB159}" type="slidenum">
              <a:rPr lang="en-GB" smtClean="0"/>
              <a:t>‹#›</a:t>
            </a:fld>
            <a:endParaRPr lang="en-GB"/>
          </a:p>
        </p:txBody>
      </p:sp>
    </p:spTree>
    <p:extLst>
      <p:ext uri="{BB962C8B-B14F-4D97-AF65-F5344CB8AC3E}">
        <p14:creationId xmlns:p14="http://schemas.microsoft.com/office/powerpoint/2010/main" val="405076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noProof="0" dirty="0">
                <a:solidFill>
                  <a:srgbClr val="FF0000"/>
                </a:solidFill>
                <a:effectLst/>
                <a:latin typeface="+mn-lt"/>
                <a:ea typeface="+mn-ea"/>
                <a:cs typeface="+mn-cs"/>
              </a:rPr>
              <a:t>ONLY ONLINE PARTICIPANTS: </a:t>
            </a:r>
            <a:r>
              <a:rPr lang="en-GB" sz="1200" b="0" i="0" kern="1200" noProof="0" dirty="0">
                <a:solidFill>
                  <a:schemeClr val="tx1"/>
                </a:solidFill>
                <a:effectLst/>
                <a:latin typeface="+mn-lt"/>
                <a:ea typeface="+mn-ea"/>
                <a:cs typeface="+mn-cs"/>
              </a:rPr>
              <a:t>For the video that will be used for the finale in Berlin and uploaded to the Falling Walls content library, Falling Walls editors will </a:t>
            </a:r>
            <a:r>
              <a:rPr lang="en-GB" noProof="0" dirty="0"/>
              <a:t>create a </a:t>
            </a:r>
            <a:r>
              <a:rPr lang="en-GB" sz="1200" b="0" i="0" kern="1200" noProof="0" dirty="0">
                <a:solidFill>
                  <a:schemeClr val="tx1"/>
                </a:solidFill>
                <a:effectLst/>
                <a:latin typeface="+mn-lt"/>
                <a:ea typeface="+mn-ea"/>
                <a:cs typeface="+mn-cs"/>
              </a:rPr>
              <a:t>video</a:t>
            </a:r>
            <a:r>
              <a:rPr lang="en-GB" noProof="0" dirty="0"/>
              <a:t>,</a:t>
            </a:r>
            <a:r>
              <a:rPr lang="en-GB" sz="1200" b="0" i="0" kern="1200" noProof="0" dirty="0">
                <a:solidFill>
                  <a:schemeClr val="tx1"/>
                </a:solidFill>
                <a:effectLst/>
                <a:latin typeface="+mn-lt"/>
                <a:ea typeface="+mn-ea"/>
                <a:cs typeface="+mn-cs"/>
              </a:rPr>
              <a:t> switching </a:t>
            </a:r>
            <a:r>
              <a:rPr lang="en-GB" noProof="0" dirty="0"/>
              <a:t>between </a:t>
            </a:r>
            <a:r>
              <a:rPr lang="en-GB" sz="1200" b="0" i="0" kern="1200" noProof="0" dirty="0">
                <a:solidFill>
                  <a:schemeClr val="tx1"/>
                </a:solidFill>
                <a:effectLst/>
                <a:latin typeface="+mn-lt"/>
                <a:ea typeface="+mn-ea"/>
                <a:cs typeface="+mn-cs"/>
              </a:rPr>
              <a:t>the PowerPoint presentation </a:t>
            </a:r>
            <a:r>
              <a:rPr lang="en-GB" noProof="0" dirty="0"/>
              <a:t>slides and your speaker video</a:t>
            </a:r>
            <a:r>
              <a:rPr lang="en-GB" sz="1200" b="0" i="0" kern="1200" noProof="0" dirty="0">
                <a:solidFill>
                  <a:schemeClr val="tx1"/>
                </a:solidFill>
                <a:effectLst/>
                <a:latin typeface="+mn-lt"/>
                <a:ea typeface="+mn-ea"/>
                <a:cs typeface="+mn-cs"/>
              </a:rPr>
              <a:t> at certain points in time. For this purpose, please provide Falling Walls with instructions on when the slides</a:t>
            </a:r>
            <a:r>
              <a:rPr lang="en-GB" noProof="0" dirty="0"/>
              <a:t>/the video</a:t>
            </a:r>
            <a:r>
              <a:rPr lang="en-GB" sz="1200" b="0" i="0" kern="1200" noProof="0" dirty="0">
                <a:solidFill>
                  <a:schemeClr val="tx1"/>
                </a:solidFill>
                <a:effectLst/>
                <a:latin typeface="+mn-lt"/>
                <a:ea typeface="+mn-ea"/>
                <a:cs typeface="+mn-cs"/>
              </a:rPr>
              <a:t> should </a:t>
            </a:r>
            <a:r>
              <a:rPr lang="en-GB" noProof="0" dirty="0"/>
              <a:t>appear </a:t>
            </a:r>
            <a:r>
              <a:rPr lang="en-GB" sz="1200" b="0" i="0" kern="1200" noProof="0" dirty="0">
                <a:solidFill>
                  <a:schemeClr val="tx1"/>
                </a:solidFill>
                <a:effectLst/>
                <a:latin typeface="+mn-lt"/>
                <a:ea typeface="+mn-ea"/>
                <a:cs typeface="+mn-cs"/>
              </a:rPr>
              <a:t>using the following format</a:t>
            </a:r>
            <a:r>
              <a:rPr lang="en-GB" noProof="0" dirty="0"/>
              <a:t>. Please use</a:t>
            </a:r>
            <a:r>
              <a:rPr lang="en-GB" sz="1200" b="0" i="0" kern="1200" noProof="0" dirty="0">
                <a:solidFill>
                  <a:schemeClr val="tx1"/>
                </a:solidFill>
                <a:effectLst/>
                <a:latin typeface="+mn-lt"/>
                <a:ea typeface="+mn-ea"/>
                <a:cs typeface="+mn-cs"/>
              </a:rPr>
              <a:t> </a:t>
            </a:r>
            <a:r>
              <a:rPr lang="en-GB" noProof="0" dirty="0"/>
              <a:t>the </a:t>
            </a:r>
            <a:r>
              <a:rPr lang="en-GB" sz="1200" b="0" i="0" kern="1200" noProof="0" dirty="0">
                <a:solidFill>
                  <a:schemeClr val="tx1"/>
                </a:solidFill>
                <a:effectLst/>
                <a:latin typeface="+mn-lt"/>
                <a:ea typeface="+mn-ea"/>
                <a:cs typeface="+mn-cs"/>
              </a:rPr>
              <a:t>Notes section of each slide </a:t>
            </a:r>
            <a:r>
              <a:rPr lang="en-GB" noProof="0" dirty="0"/>
              <a:t>(this window) for your instructions</a:t>
            </a:r>
            <a:r>
              <a:rPr lang="en-GB" sz="1200" b="0" i="0" kern="1200" noProof="0" dirty="0">
                <a:solidFill>
                  <a:schemeClr val="tx1"/>
                </a:solidFill>
                <a:effectLst/>
                <a:latin typeface="+mn-lt"/>
                <a:ea typeface="+mn-ea"/>
                <a:cs typeface="+mn-cs"/>
              </a:rPr>
              <a:t>.</a:t>
            </a:r>
          </a:p>
          <a:p>
            <a:br>
              <a:rPr lang="en-GB" noProof="0" dirty="0"/>
            </a:br>
            <a:r>
              <a:rPr lang="en-GB" sz="1200" b="1" i="0" kern="1200" noProof="0" dirty="0">
                <a:solidFill>
                  <a:srgbClr val="FF0000"/>
                </a:solidFill>
                <a:effectLst/>
                <a:latin typeface="+mn-lt"/>
                <a:ea typeface="+mn-ea"/>
                <a:cs typeface="+mn-cs"/>
              </a:rPr>
              <a:t>Format:</a:t>
            </a:r>
            <a:br>
              <a:rPr lang="en-GB" noProof="0" dirty="0">
                <a:solidFill>
                  <a:srgbClr val="FF0000"/>
                </a:solidFill>
              </a:rPr>
            </a:br>
            <a:r>
              <a:rPr lang="en-GB" sz="1200" b="0" i="0" kern="1200" noProof="0" dirty="0">
                <a:solidFill>
                  <a:srgbClr val="FF0000"/>
                </a:solidFill>
                <a:effectLst/>
                <a:latin typeface="+mn-lt"/>
                <a:ea typeface="+mn-ea"/>
                <a:cs typeface="+mn-cs"/>
              </a:rPr>
              <a:t>Start time – Stop time: Content to be displayed (e.g. photo, video, GIF, animation) incl. a short description of what should be seen/happening (e.g. hand waving, river flowing).</a:t>
            </a:r>
          </a:p>
          <a:p>
            <a:br>
              <a:rPr lang="en-GB" noProof="0" dirty="0"/>
            </a:br>
            <a:r>
              <a:rPr lang="en-GB" sz="1200" b="1" i="0" kern="1200" noProof="0" dirty="0">
                <a:solidFill>
                  <a:schemeClr val="tx1"/>
                </a:solidFill>
                <a:effectLst/>
                <a:latin typeface="+mn-lt"/>
                <a:ea typeface="+mn-ea"/>
                <a:cs typeface="+mn-cs"/>
              </a:rPr>
              <a:t>Example:</a:t>
            </a:r>
            <a:br>
              <a:rPr lang="en-GB" noProof="0" dirty="0"/>
            </a:br>
            <a:r>
              <a:rPr lang="en-GB" sz="1200" b="0" i="0" kern="1200" noProof="0" dirty="0">
                <a:solidFill>
                  <a:schemeClr val="tx1"/>
                </a:solidFill>
                <a:effectLst/>
                <a:latin typeface="+mn-lt"/>
                <a:ea typeface="+mn-ea"/>
                <a:cs typeface="+mn-cs"/>
              </a:rPr>
              <a:t>0:30 – 0:45 </a:t>
            </a:r>
            <a:r>
              <a:rPr lang="en-GB" sz="1200" b="0" i="0" strike="noStrike" kern="1200" noProof="0" dirty="0">
                <a:solidFill>
                  <a:schemeClr val="tx1"/>
                </a:solidFill>
                <a:effectLst/>
                <a:latin typeface="+mn-lt"/>
                <a:ea typeface="+mn-ea"/>
                <a:cs typeface="+mn-cs"/>
                <a:sym typeface="Wingdings" pitchFamily="2" charset="2"/>
              </a:rPr>
              <a:t></a:t>
            </a:r>
            <a:r>
              <a:rPr lang="en-GB" sz="1200" b="0" i="0" kern="1200" noProof="0" dirty="0">
                <a:solidFill>
                  <a:schemeClr val="tx1"/>
                </a:solidFill>
                <a:effectLst/>
                <a:latin typeface="+mn-lt"/>
                <a:ea typeface="+mn-ea"/>
                <a:cs typeface="+mn-cs"/>
              </a:rPr>
              <a:t> Photo </a:t>
            </a:r>
            <a:r>
              <a:rPr lang="en-GB" noProof="0" dirty="0"/>
              <a:t>01</a:t>
            </a:r>
            <a:r>
              <a:rPr lang="en-GB" sz="1200" b="0" i="0" kern="1200" noProof="0" dirty="0">
                <a:solidFill>
                  <a:schemeClr val="tx1"/>
                </a:solidFill>
                <a:effectLst/>
                <a:latin typeface="+mn-lt"/>
                <a:ea typeface="+mn-ea"/>
                <a:cs typeface="+mn-cs"/>
              </a:rPr>
              <a:t> (hand </a:t>
            </a:r>
            <a:r>
              <a:rPr lang="en-GB" noProof="0" dirty="0"/>
              <a:t>with toolkit</a:t>
            </a:r>
            <a:r>
              <a:rPr lang="en-GB" sz="1200" b="0" i="0" kern="1200" noProof="0" dirty="0">
                <a:solidFill>
                  <a:schemeClr val="tx1"/>
                </a:solidFill>
                <a:effectLst/>
                <a:latin typeface="+mn-lt"/>
                <a:ea typeface="+mn-ea"/>
                <a:cs typeface="+mn-cs"/>
              </a:rPr>
              <a:t>) </a:t>
            </a:r>
            <a:r>
              <a:rPr lang="en-GB" noProof="0" dirty="0"/>
              <a:t>appears</a:t>
            </a:r>
            <a:br>
              <a:rPr lang="en-GB" noProof="0" dirty="0"/>
            </a:br>
            <a:r>
              <a:rPr lang="en-GB" sz="1200" b="0" i="0" kern="1200" noProof="0" dirty="0">
                <a:solidFill>
                  <a:schemeClr val="tx1"/>
                </a:solidFill>
                <a:effectLst/>
                <a:latin typeface="+mn-lt"/>
                <a:ea typeface="+mn-ea"/>
                <a:cs typeface="+mn-cs"/>
              </a:rPr>
              <a:t>1:20 – 1:28 </a:t>
            </a:r>
            <a:r>
              <a:rPr lang="en-GB" noProof="0" dirty="0">
                <a:sym typeface="Wingdings" pitchFamily="2" charset="2"/>
              </a:rPr>
              <a:t> </a:t>
            </a:r>
            <a:r>
              <a:rPr lang="en-GB" sz="1200" b="0" i="0" kern="1200" noProof="0" dirty="0">
                <a:solidFill>
                  <a:schemeClr val="tx1"/>
                </a:solidFill>
                <a:effectLst/>
                <a:latin typeface="+mn-lt"/>
                <a:ea typeface="+mn-ea"/>
                <a:cs typeface="+mn-cs"/>
              </a:rPr>
              <a:t>Photo </a:t>
            </a:r>
            <a:r>
              <a:rPr lang="en-GB" noProof="0" dirty="0"/>
              <a:t>02</a:t>
            </a:r>
            <a:r>
              <a:rPr lang="en-GB" sz="1200" b="0" i="0" kern="1200" noProof="0" dirty="0">
                <a:solidFill>
                  <a:schemeClr val="tx1"/>
                </a:solidFill>
                <a:effectLst/>
                <a:latin typeface="+mn-lt"/>
                <a:ea typeface="+mn-ea"/>
                <a:cs typeface="+mn-cs"/>
              </a:rPr>
              <a:t> (operating device) </a:t>
            </a:r>
            <a:r>
              <a:rPr lang="en-GB" noProof="0" dirty="0"/>
              <a:t>appears</a:t>
            </a:r>
            <a:br>
              <a:rPr lang="en-GB" noProof="0" dirty="0"/>
            </a:br>
            <a:r>
              <a:rPr lang="en-GB" sz="1200" b="0" i="0" kern="1200" noProof="0" dirty="0">
                <a:solidFill>
                  <a:schemeClr val="tx1"/>
                </a:solidFill>
                <a:effectLst/>
                <a:latin typeface="+mn-lt"/>
                <a:ea typeface="+mn-ea"/>
                <a:cs typeface="+mn-cs"/>
              </a:rPr>
              <a:t>1:45 – </a:t>
            </a:r>
            <a:r>
              <a:rPr lang="en-GB" sz="1200" b="0" i="0" strike="noStrike" kern="1200" noProof="0" dirty="0">
                <a:solidFill>
                  <a:schemeClr val="tx1"/>
                </a:solidFill>
                <a:effectLst/>
                <a:latin typeface="+mn-lt"/>
                <a:ea typeface="+mn-ea"/>
                <a:cs typeface="+mn-cs"/>
              </a:rPr>
              <a:t>1:52 </a:t>
            </a:r>
            <a:r>
              <a:rPr lang="en-GB" noProof="0" dirty="0">
                <a:sym typeface="Wingdings" pitchFamily="2" charset="2"/>
              </a:rPr>
              <a:t></a:t>
            </a:r>
            <a:r>
              <a:rPr lang="en-GB" sz="1200" b="0" i="0" strike="noStrike" kern="1200" noProof="0" dirty="0">
                <a:solidFill>
                  <a:schemeClr val="tx1"/>
                </a:solidFill>
                <a:effectLst/>
                <a:latin typeface="+mn-lt"/>
                <a:ea typeface="+mn-ea"/>
                <a:cs typeface="+mn-cs"/>
              </a:rPr>
              <a:t> Video</a:t>
            </a:r>
            <a:r>
              <a:rPr lang="en-GB" sz="1200" b="0" i="0" kern="1200" noProof="0" dirty="0">
                <a:solidFill>
                  <a:schemeClr val="tx1"/>
                </a:solidFill>
                <a:effectLst/>
                <a:latin typeface="+mn-lt"/>
                <a:ea typeface="+mn-ea"/>
                <a:cs typeface="+mn-cs"/>
              </a:rPr>
              <a:t> </a:t>
            </a:r>
            <a:r>
              <a:rPr lang="en-GB" noProof="0" dirty="0"/>
              <a:t>01 </a:t>
            </a:r>
            <a:r>
              <a:rPr lang="en-GB" sz="1200" b="0" i="0" kern="1200" noProof="0" dirty="0">
                <a:solidFill>
                  <a:schemeClr val="tx1"/>
                </a:solidFill>
                <a:effectLst/>
                <a:latin typeface="+mn-lt"/>
                <a:ea typeface="+mn-ea"/>
                <a:cs typeface="+mn-cs"/>
              </a:rPr>
              <a:t>(wound healing) </a:t>
            </a:r>
            <a:r>
              <a:rPr lang="en-GB" noProof="0" dirty="0"/>
              <a:t>plays</a:t>
            </a:r>
          </a:p>
        </p:txBody>
      </p:sp>
      <p:sp>
        <p:nvSpPr>
          <p:cNvPr id="4" name="Slide Number Placeholder 3"/>
          <p:cNvSpPr>
            <a:spLocks noGrp="1"/>
          </p:cNvSpPr>
          <p:nvPr>
            <p:ph type="sldNum" sz="quarter" idx="5"/>
          </p:nvPr>
        </p:nvSpPr>
        <p:spPr/>
        <p:txBody>
          <a:bodyPr/>
          <a:lstStyle/>
          <a:p>
            <a:fld id="{4419CF19-9B90-3B40-A605-5E37BD8FB159}" type="slidenum">
              <a:rPr lang="en-GB" smtClean="0"/>
              <a:t>1</a:t>
            </a:fld>
            <a:endParaRPr lang="en-GB"/>
          </a:p>
        </p:txBody>
      </p:sp>
    </p:spTree>
    <p:extLst>
      <p:ext uri="{BB962C8B-B14F-4D97-AF65-F5344CB8AC3E}">
        <p14:creationId xmlns:p14="http://schemas.microsoft.com/office/powerpoint/2010/main" val="258405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419CF19-9B90-3B40-A605-5E37BD8FB159}" type="slidenum">
              <a:rPr lang="en-GB" smtClean="0"/>
              <a:t>2</a:t>
            </a:fld>
            <a:endParaRPr lang="en-GB"/>
          </a:p>
        </p:txBody>
      </p:sp>
    </p:spTree>
    <p:extLst>
      <p:ext uri="{BB962C8B-B14F-4D97-AF65-F5344CB8AC3E}">
        <p14:creationId xmlns:p14="http://schemas.microsoft.com/office/powerpoint/2010/main" val="851912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ONLINE PARTICIPANTS ONLY</a:t>
            </a:r>
          </a:p>
          <a:p>
            <a:r>
              <a:rPr lang="en-GB" dirty="0"/>
              <a:t>Video instructions (please add/delete/change as needed): </a:t>
            </a:r>
          </a:p>
          <a:p>
            <a:endParaRPr lang="en-GB" dirty="0"/>
          </a:p>
          <a:p>
            <a:r>
              <a:rPr lang="en-GB" dirty="0"/>
              <a:t>0:00 – 0:00: Content name (description) </a:t>
            </a:r>
            <a:r>
              <a:rPr lang="en-GB" dirty="0">
                <a:sym typeface="Wingdings" pitchFamily="2" charset="2"/>
              </a:rPr>
              <a:t> appears/plays/…</a:t>
            </a:r>
            <a:endParaRPr lang="en-GB" dirty="0"/>
          </a:p>
          <a:p>
            <a:endParaRPr lang="en-GB" dirty="0"/>
          </a:p>
        </p:txBody>
      </p:sp>
      <p:sp>
        <p:nvSpPr>
          <p:cNvPr id="4" name="Slide Number Placeholder 3"/>
          <p:cNvSpPr>
            <a:spLocks noGrp="1"/>
          </p:cNvSpPr>
          <p:nvPr>
            <p:ph type="sldNum" sz="quarter" idx="5"/>
          </p:nvPr>
        </p:nvSpPr>
        <p:spPr/>
        <p:txBody>
          <a:bodyPr/>
          <a:lstStyle/>
          <a:p>
            <a:fld id="{4419CF19-9B90-3B40-A605-5E37BD8FB159}" type="slidenum">
              <a:rPr lang="en-GB" smtClean="0"/>
              <a:t>3</a:t>
            </a:fld>
            <a:endParaRPr lang="en-GB"/>
          </a:p>
        </p:txBody>
      </p:sp>
    </p:spTree>
    <p:extLst>
      <p:ext uri="{BB962C8B-B14F-4D97-AF65-F5344CB8AC3E}">
        <p14:creationId xmlns:p14="http://schemas.microsoft.com/office/powerpoint/2010/main" val="355405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ONLINE PARTICIPANTS ONLY</a:t>
            </a:r>
          </a:p>
          <a:p>
            <a:r>
              <a:rPr lang="en-GB" dirty="0"/>
              <a:t>Video instructions (please add/delete/change as needed): </a:t>
            </a:r>
          </a:p>
          <a:p>
            <a:endParaRPr lang="en-GB" dirty="0"/>
          </a:p>
          <a:p>
            <a:r>
              <a:rPr lang="en-GB" dirty="0"/>
              <a:t>0:00 – 0:00: Content name (description) </a:t>
            </a:r>
            <a:r>
              <a:rPr lang="en-GB" dirty="0">
                <a:sym typeface="Wingdings" pitchFamily="2" charset="2"/>
              </a:rPr>
              <a:t> appears/plays/…</a:t>
            </a:r>
            <a:endParaRPr lang="en-GB" dirty="0"/>
          </a:p>
          <a:p>
            <a:endParaRPr lang="en-GB" dirty="0"/>
          </a:p>
        </p:txBody>
      </p:sp>
      <p:sp>
        <p:nvSpPr>
          <p:cNvPr id="4" name="Slide Number Placeholder 3"/>
          <p:cNvSpPr>
            <a:spLocks noGrp="1"/>
          </p:cNvSpPr>
          <p:nvPr>
            <p:ph type="sldNum" sz="quarter" idx="5"/>
          </p:nvPr>
        </p:nvSpPr>
        <p:spPr/>
        <p:txBody>
          <a:bodyPr/>
          <a:lstStyle/>
          <a:p>
            <a:fld id="{4419CF19-9B90-3B40-A605-5E37BD8FB159}" type="slidenum">
              <a:rPr lang="en-GB" smtClean="0"/>
              <a:t>4</a:t>
            </a:fld>
            <a:endParaRPr lang="en-GB"/>
          </a:p>
        </p:txBody>
      </p:sp>
    </p:spTree>
    <p:extLst>
      <p:ext uri="{BB962C8B-B14F-4D97-AF65-F5344CB8AC3E}">
        <p14:creationId xmlns:p14="http://schemas.microsoft.com/office/powerpoint/2010/main" val="143468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FCC5F5-0CAF-344D-92AB-2FEDD41A8613}" type="datetimeFigureOut">
              <a:rPr lang="de-DE" smtClean="0"/>
              <a:t>22.07.24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227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FCC5F5-0CAF-344D-92AB-2FEDD41A8613}" type="datetimeFigureOut">
              <a:rPr lang="de-DE" smtClean="0"/>
              <a:t>22.07.24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421844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FCC5F5-0CAF-344D-92AB-2FEDD41A8613}" type="datetimeFigureOut">
              <a:rPr lang="de-DE" smtClean="0"/>
              <a:t>22.07.24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320306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FC8030F-7234-354D-9ADD-CB43C9EF734D}"/>
              </a:ext>
            </a:extLst>
          </p:cNvPr>
          <p:cNvSpPr txBox="1"/>
          <p:nvPr userDrawn="1"/>
        </p:nvSpPr>
        <p:spPr>
          <a:xfrm>
            <a:off x="955673" y="361336"/>
            <a:ext cx="7323800" cy="784830"/>
          </a:xfrm>
          <a:prstGeom prst="rect">
            <a:avLst/>
          </a:prstGeom>
          <a:noFill/>
        </p:spPr>
        <p:txBody>
          <a:bodyPr wrap="none" rtlCol="0">
            <a:spAutoFit/>
          </a:bodyPr>
          <a:lstStyle/>
          <a:p>
            <a:r>
              <a:rPr lang="de-DE" sz="4500" b="1" dirty="0">
                <a:solidFill>
                  <a:schemeClr val="tx1"/>
                </a:solidFill>
                <a:latin typeface="Arial" panose="020B0604020202020204" pitchFamily="34" charset="0"/>
                <a:cs typeface="Arial" panose="020B0604020202020204" pitchFamily="34" charset="0"/>
              </a:rPr>
              <a:t>BREAKING THE WALL OF</a:t>
            </a:r>
          </a:p>
        </p:txBody>
      </p:sp>
      <p:sp>
        <p:nvSpPr>
          <p:cNvPr id="9" name="TextBox 8">
            <a:extLst>
              <a:ext uri="{FF2B5EF4-FFF2-40B4-BE49-F238E27FC236}">
                <a16:creationId xmlns:a16="http://schemas.microsoft.com/office/drawing/2014/main" id="{EA3FA32E-DD14-0042-9084-E9437D0690D2}"/>
              </a:ext>
            </a:extLst>
          </p:cNvPr>
          <p:cNvSpPr txBox="1"/>
          <p:nvPr userDrawn="1"/>
        </p:nvSpPr>
        <p:spPr>
          <a:xfrm>
            <a:off x="955673" y="4505166"/>
            <a:ext cx="3212226" cy="307777"/>
          </a:xfrm>
          <a:prstGeom prst="rect">
            <a:avLst/>
          </a:prstGeom>
          <a:noFill/>
        </p:spPr>
        <p:txBody>
          <a:bodyPr wrap="none" rtlCol="0">
            <a:spAutoFit/>
          </a:bodyPr>
          <a:lstStyle/>
          <a:p>
            <a:r>
              <a:rPr lang="de-DE" sz="1400" b="1" dirty="0">
                <a:solidFill>
                  <a:srgbClr val="A59185"/>
                </a:solidFill>
                <a:latin typeface="Arial" panose="020B0604020202020204" pitchFamily="34" charset="0"/>
                <a:cs typeface="Arial" panose="020B0604020202020204" pitchFamily="34" charset="0"/>
              </a:rPr>
              <a:t>FALLING WALLS LAB </a:t>
            </a:r>
            <a:r>
              <a:rPr lang="de-DE" sz="1400" b="1" dirty="0">
                <a:solidFill>
                  <a:srgbClr val="E2001A"/>
                </a:solidFill>
                <a:latin typeface="Arial" panose="020B0604020202020204" pitchFamily="34" charset="0"/>
                <a:cs typeface="Arial" panose="020B0604020202020204" pitchFamily="34" charset="0"/>
              </a:rPr>
              <a:t>BERLIN 2024</a:t>
            </a:r>
            <a:endParaRPr lang="de-DE" sz="1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9949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94537-D51C-A744-B6F5-081A745F62E2}"/>
              </a:ext>
            </a:extLst>
          </p:cNvPr>
          <p:cNvSpPr>
            <a:spLocks noGrp="1"/>
          </p:cNvSpPr>
          <p:nvPr>
            <p:ph type="title"/>
          </p:nvPr>
        </p:nvSpPr>
        <p:spPr/>
        <p:txBody>
          <a:bodyPr/>
          <a:lstStyle/>
          <a:p>
            <a:r>
              <a:rPr lang="en-US"/>
              <a:t>Click to edit Master title style</a:t>
            </a:r>
            <a:endParaRPr lang="de-DE"/>
          </a:p>
        </p:txBody>
      </p:sp>
      <p:sp>
        <p:nvSpPr>
          <p:cNvPr id="3" name="Content Placeholder 2">
            <a:extLst>
              <a:ext uri="{FF2B5EF4-FFF2-40B4-BE49-F238E27FC236}">
                <a16:creationId xmlns:a16="http://schemas.microsoft.com/office/drawing/2014/main" id="{6B18B772-8E16-E64A-B3CF-241F39A982E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AE9AED7C-61C4-B64D-ACCB-32035A4B56BE}"/>
              </a:ext>
            </a:extLst>
          </p:cNvPr>
          <p:cNvSpPr>
            <a:spLocks noGrp="1"/>
          </p:cNvSpPr>
          <p:nvPr>
            <p:ph type="dt" sz="half" idx="10"/>
          </p:nvPr>
        </p:nvSpPr>
        <p:spPr/>
        <p:txBody>
          <a:bodyPr/>
          <a:lstStyle/>
          <a:p>
            <a:fld id="{48FCC5F5-0CAF-344D-92AB-2FEDD41A8613}" type="datetimeFigureOut">
              <a:rPr lang="de-DE" smtClean="0"/>
              <a:t>22.07.24</a:t>
            </a:fld>
            <a:endParaRPr lang="de-DE"/>
          </a:p>
        </p:txBody>
      </p:sp>
      <p:sp>
        <p:nvSpPr>
          <p:cNvPr id="5" name="Footer Placeholder 4">
            <a:extLst>
              <a:ext uri="{FF2B5EF4-FFF2-40B4-BE49-F238E27FC236}">
                <a16:creationId xmlns:a16="http://schemas.microsoft.com/office/drawing/2014/main" id="{160BC2FE-5393-1D49-956E-551CC0B5FC40}"/>
              </a:ext>
            </a:extLst>
          </p:cNvPr>
          <p:cNvSpPr>
            <a:spLocks noGrp="1"/>
          </p:cNvSpPr>
          <p:nvPr>
            <p:ph type="ftr" sz="quarter" idx="11"/>
          </p:nvPr>
        </p:nvSpPr>
        <p:spPr/>
        <p:txBody>
          <a:bodyPr/>
          <a:lstStyle/>
          <a:p>
            <a:endParaRPr lang="de-DE" dirty="0"/>
          </a:p>
        </p:txBody>
      </p:sp>
      <p:sp>
        <p:nvSpPr>
          <p:cNvPr id="6" name="Slide Number Placeholder 5">
            <a:extLst>
              <a:ext uri="{FF2B5EF4-FFF2-40B4-BE49-F238E27FC236}">
                <a16:creationId xmlns:a16="http://schemas.microsoft.com/office/drawing/2014/main" id="{DC3B7A8A-90E9-A148-A974-7629E94DA7E5}"/>
              </a:ext>
            </a:extLst>
          </p:cNvPr>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410558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FCC5F5-0CAF-344D-92AB-2FEDD41A8613}" type="datetimeFigureOut">
              <a:rPr lang="de-DE" smtClean="0"/>
              <a:t>22.07.24</a:t>
            </a:fld>
            <a:endParaRPr lang="de-DE"/>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1254695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FCC5F5-0CAF-344D-92AB-2FEDD41A8613}" type="datetimeFigureOut">
              <a:rPr lang="de-DE" smtClean="0"/>
              <a:t>22.07.24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316924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FCC5F5-0CAF-344D-92AB-2FEDD41A8613}" type="datetimeFigureOut">
              <a:rPr lang="de-DE" smtClean="0"/>
              <a:t>22.07.24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427887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FCC5F5-0CAF-344D-92AB-2FEDD41A8613}" type="datetimeFigureOut">
              <a:rPr lang="de-DE" smtClean="0"/>
              <a:t>22.07.24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287199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FCC5F5-0CAF-344D-92AB-2FEDD41A8613}" type="datetimeFigureOut">
              <a:rPr lang="de-DE" smtClean="0"/>
              <a:t>22.07.24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402697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
        <p:nvSpPr>
          <p:cNvPr id="5" name="TextBox 4">
            <a:extLst>
              <a:ext uri="{FF2B5EF4-FFF2-40B4-BE49-F238E27FC236}">
                <a16:creationId xmlns:a16="http://schemas.microsoft.com/office/drawing/2014/main" id="{3EA9D804-4F56-3E45-B9A5-E56906D1B5D5}"/>
              </a:ext>
            </a:extLst>
          </p:cNvPr>
          <p:cNvSpPr txBox="1"/>
          <p:nvPr userDrawn="1"/>
        </p:nvSpPr>
        <p:spPr>
          <a:xfrm>
            <a:off x="2604156" y="2179336"/>
            <a:ext cx="3935693" cy="784830"/>
          </a:xfrm>
          <a:prstGeom prst="rect">
            <a:avLst/>
          </a:prstGeom>
          <a:noFill/>
        </p:spPr>
        <p:txBody>
          <a:bodyPr wrap="none" rtlCol="0" anchor="ctr">
            <a:spAutoFit/>
          </a:bodyPr>
          <a:lstStyle/>
          <a:p>
            <a:pPr algn="ctr"/>
            <a:r>
              <a:rPr lang="en-GB" sz="4500" b="1" i="0" dirty="0">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1580369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FCC5F5-0CAF-344D-92AB-2FEDD41A8613}" type="datetimeFigureOut">
              <a:rPr lang="de-DE" smtClean="0"/>
              <a:t>22.07.24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2899237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FCC5F5-0CAF-344D-92AB-2FEDD41A8613}" type="datetimeFigureOut">
              <a:rPr lang="de-DE" smtClean="0"/>
              <a:t>22.07.24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CD8793-DB32-AF47-AF42-0CFAEFDA35DD}" type="slidenum">
              <a:rPr lang="de-DE" smtClean="0"/>
              <a:t>‹#›</a:t>
            </a:fld>
            <a:endParaRPr lang="de-DE"/>
          </a:p>
        </p:txBody>
      </p:sp>
    </p:spTree>
    <p:extLst>
      <p:ext uri="{BB962C8B-B14F-4D97-AF65-F5344CB8AC3E}">
        <p14:creationId xmlns:p14="http://schemas.microsoft.com/office/powerpoint/2010/main" val="2864312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8FCC5F5-0CAF-344D-92AB-2FEDD41A8613}" type="datetimeFigureOut">
              <a:rPr lang="de-DE" smtClean="0"/>
              <a:t>22.07.24</a:t>
            </a:fld>
            <a:endParaRPr lang="de-DE"/>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9CD8793-DB32-AF47-AF42-0CFAEFDA35DD}" type="slidenum">
              <a:rPr lang="de-DE" smtClean="0"/>
              <a:t>‹#›</a:t>
            </a:fld>
            <a:endParaRPr lang="de-DE"/>
          </a:p>
        </p:txBody>
      </p:sp>
    </p:spTree>
    <p:extLst>
      <p:ext uri="{BB962C8B-B14F-4D97-AF65-F5344CB8AC3E}">
        <p14:creationId xmlns:p14="http://schemas.microsoft.com/office/powerpoint/2010/main" val="121095119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50"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9F585-CFE8-C648-9C3A-39FF2FCF3FD9}"/>
              </a:ext>
            </a:extLst>
          </p:cNvPr>
          <p:cNvSpPr>
            <a:spLocks noGrp="1"/>
          </p:cNvSpPr>
          <p:nvPr>
            <p:ph idx="1"/>
          </p:nvPr>
        </p:nvSpPr>
        <p:spPr>
          <a:xfrm>
            <a:off x="179709" y="195565"/>
            <a:ext cx="8758156" cy="4799280"/>
          </a:xfrm>
        </p:spPr>
        <p:txBody>
          <a:bodyPr anchor="ctr">
            <a:noAutofit/>
          </a:bodyPr>
          <a:lstStyle/>
          <a:p>
            <a:pPr marL="0" indent="0">
              <a:lnSpc>
                <a:spcPct val="100000"/>
              </a:lnSpc>
              <a:spcBef>
                <a:spcPts val="0"/>
              </a:spcBef>
              <a:buNone/>
            </a:pPr>
            <a:r>
              <a:rPr lang="en-GB" sz="1100" b="1" dirty="0">
                <a:solidFill>
                  <a:srgbClr val="E2001A"/>
                </a:solidFill>
                <a:latin typeface="Arial" panose="020B0604020202020204" pitchFamily="34" charset="0"/>
                <a:cs typeface="Arial" panose="020B0604020202020204" pitchFamily="34" charset="0"/>
              </a:rPr>
              <a:t>INSTRUCTIONS</a:t>
            </a:r>
            <a:br>
              <a:rPr lang="en-GB" sz="1100" dirty="0">
                <a:solidFill>
                  <a:srgbClr val="E2001A"/>
                </a:solidFill>
                <a:latin typeface="Arial" panose="020B0604020202020204" pitchFamily="34" charset="0"/>
                <a:cs typeface="Arial" panose="020B0604020202020204" pitchFamily="34" charset="0"/>
              </a:rPr>
            </a:br>
            <a:endParaRPr lang="en-GB" sz="1100" dirty="0">
              <a:latin typeface="Arial" panose="020B0604020202020204" pitchFamily="34" charset="0"/>
              <a:cs typeface="Arial" panose="020B0604020202020204" pitchFamily="34" charset="0"/>
            </a:endParaRPr>
          </a:p>
          <a:p>
            <a:pPr marL="0" indent="0">
              <a:lnSpc>
                <a:spcPct val="100000"/>
              </a:lnSpc>
              <a:spcBef>
                <a:spcPts val="0"/>
              </a:spcBef>
              <a:buNone/>
            </a:pPr>
            <a:r>
              <a:rPr lang="en-GB" sz="1100" dirty="0">
                <a:latin typeface="Arial" panose="020B0604020202020204" pitchFamily="34" charset="0"/>
                <a:cs typeface="Arial" panose="020B0604020202020204" pitchFamily="34" charset="0"/>
              </a:rPr>
              <a:t>Please make sure to adhere to the following:</a:t>
            </a:r>
            <a:br>
              <a:rPr lang="en-GB" sz="1100" dirty="0">
                <a:latin typeface="Arial" panose="020B0604020202020204" pitchFamily="34" charset="0"/>
                <a:cs typeface="Arial" panose="020B0604020202020204" pitchFamily="34" charset="0"/>
              </a:rPr>
            </a:br>
            <a:endParaRPr lang="en-GB" sz="1100" dirty="0">
              <a:latin typeface="Arial" panose="020B0604020202020204" pitchFamily="34" charset="0"/>
              <a:cs typeface="Arial" panose="020B0604020202020204" pitchFamily="34" charset="0"/>
            </a:endParaRPr>
          </a:p>
          <a:p>
            <a:pPr marL="285750" indent="-285750">
              <a:lnSpc>
                <a:spcPct val="100000"/>
              </a:lnSpc>
              <a:spcBef>
                <a:spcPts val="0"/>
              </a:spcBef>
              <a:buFont typeface="+mj-lt"/>
              <a:buAutoNum type="romanUcPeriod"/>
            </a:pPr>
            <a:r>
              <a:rPr lang="en-GB" sz="1100" dirty="0">
                <a:latin typeface="Arial" panose="020B0604020202020204" pitchFamily="34" charset="0"/>
                <a:cs typeface="Arial" panose="020B0604020202020204" pitchFamily="34" charset="0"/>
              </a:rPr>
              <a:t>Ratio: 16:9</a:t>
            </a:r>
          </a:p>
          <a:p>
            <a:pPr marL="285750" indent="-285750">
              <a:lnSpc>
                <a:spcPct val="100000"/>
              </a:lnSpc>
              <a:spcBef>
                <a:spcPts val="0"/>
              </a:spcBef>
              <a:buFont typeface="+mj-lt"/>
              <a:buAutoNum type="romanUcPeriod"/>
            </a:pPr>
            <a:r>
              <a:rPr lang="en-GB" sz="1100" dirty="0">
                <a:latin typeface="Arial" panose="020B0604020202020204" pitchFamily="34" charset="0"/>
                <a:cs typeface="Arial" panose="020B0604020202020204" pitchFamily="34" charset="0"/>
              </a:rPr>
              <a:t>Formatting: </a:t>
            </a:r>
            <a:r>
              <a:rPr lang="en-GB" sz="1100" b="1" dirty="0">
                <a:latin typeface="Arial" panose="020B0604020202020204" pitchFamily="34" charset="0"/>
                <a:cs typeface="Arial" panose="020B0604020202020204" pitchFamily="34" charset="0"/>
              </a:rPr>
              <a:t>Do not make changes to the formatting (e.g. removing/moving text boxes, changing the font type (arial), colour or size).</a:t>
            </a:r>
          </a:p>
          <a:p>
            <a:pPr marL="285750" indent="-285750">
              <a:lnSpc>
                <a:spcPct val="100000"/>
              </a:lnSpc>
              <a:spcBef>
                <a:spcPts val="0"/>
              </a:spcBef>
              <a:buFont typeface="+mj-lt"/>
              <a:buAutoNum type="romanUcPeriod"/>
            </a:pPr>
            <a:r>
              <a:rPr lang="en-GB" sz="1100" dirty="0">
                <a:latin typeface="Arial" panose="020B0604020202020204" pitchFamily="34" charset="0"/>
                <a:cs typeface="Arial" panose="020B0604020202020204" pitchFamily="34" charset="0"/>
              </a:rPr>
              <a:t>Your PowerPoint presentation is limited to 3 slides: 1 title slide and 2 content slides. </a:t>
            </a:r>
            <a:r>
              <a:rPr lang="en-GB" sz="1100" b="1" dirty="0">
                <a:latin typeface="Arial" panose="020B0604020202020204" pitchFamily="34" charset="0"/>
                <a:cs typeface="Arial" panose="020B0604020202020204" pitchFamily="34" charset="0"/>
              </a:rPr>
              <a:t>Additional slides and excessive layering are not permitted.</a:t>
            </a:r>
          </a:p>
          <a:p>
            <a:pPr marL="628650" lvl="1" indent="-285750">
              <a:lnSpc>
                <a:spcPct val="100000"/>
              </a:lnSpc>
              <a:spcBef>
                <a:spcPts val="0"/>
              </a:spcBef>
              <a:buFont typeface="+mj-lt"/>
              <a:buAutoNum type="alphaUcPeriod"/>
            </a:pPr>
            <a:r>
              <a:rPr lang="en-GB" sz="1100" dirty="0">
                <a:latin typeface="Arial" panose="020B0604020202020204" pitchFamily="34" charset="0"/>
                <a:cs typeface="Arial" panose="020B0604020202020204" pitchFamily="34" charset="0"/>
              </a:rPr>
              <a:t>Title slide - Please fill in the following: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Final title of your presentation: max. 45 characters incl. spaces &amp; </a:t>
            </a:r>
            <a:r>
              <a:rPr lang="en-GB" sz="1100" i="1" dirty="0">
                <a:latin typeface="Arial" panose="020B0604020202020204" pitchFamily="34" charset="0"/>
                <a:cs typeface="Arial" panose="020B0604020202020204" pitchFamily="34" charset="0"/>
              </a:rPr>
              <a:t>Breaking the Wall of</a:t>
            </a:r>
            <a:r>
              <a:rPr lang="en-GB" sz="1100" dirty="0">
                <a:latin typeface="Arial" panose="020B0604020202020204" pitchFamily="34" charset="0"/>
                <a:cs typeface="Arial" panose="020B0604020202020204" pitchFamily="34" charset="0"/>
              </a:rPr>
              <a:t>; The title of your presentation will be used for various event materials. It must fit into the provided space. Once you submit your presentation, the title can no longer be changed.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Full name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Institution that you are currently affiliated with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The Lab that you won (</a:t>
            </a:r>
            <a:r>
              <a:rPr lang="en-GB" sz="1100" i="1" dirty="0">
                <a:latin typeface="Arial" panose="020B0604020202020204" pitchFamily="34" charset="0"/>
                <a:cs typeface="Arial" panose="020B0604020202020204" pitchFamily="34" charset="0"/>
              </a:rPr>
              <a:t>Falling Walls Lab XXX Winner</a:t>
            </a:r>
            <a:r>
              <a:rPr lang="en-GB" sz="1100" dirty="0">
                <a:latin typeface="Arial" panose="020B0604020202020204" pitchFamily="34" charset="0"/>
                <a:cs typeface="Arial" panose="020B0604020202020204" pitchFamily="34" charset="0"/>
              </a:rPr>
              <a:t>) </a:t>
            </a:r>
          </a:p>
          <a:p>
            <a:pPr marL="685800" lvl="2" indent="0">
              <a:lnSpc>
                <a:spcPct val="100000"/>
              </a:lnSpc>
              <a:spcBef>
                <a:spcPts val="0"/>
              </a:spcBef>
              <a:buNone/>
            </a:pPr>
            <a:r>
              <a:rPr lang="en-GB" sz="1100" dirty="0">
                <a:solidFill>
                  <a:srgbClr val="E2001A"/>
                </a:solidFill>
                <a:latin typeface="Arial" panose="020B0604020202020204" pitchFamily="34" charset="0"/>
                <a:cs typeface="Arial" panose="020B0604020202020204" pitchFamily="34" charset="0"/>
              </a:rPr>
              <a:t>Do not add any visuals, logos, etc. to the title slide.</a:t>
            </a:r>
          </a:p>
          <a:p>
            <a:pPr marL="628650" lvl="1" indent="-285750">
              <a:lnSpc>
                <a:spcPct val="100000"/>
              </a:lnSpc>
              <a:spcBef>
                <a:spcPts val="0"/>
              </a:spcBef>
              <a:buFont typeface="+mj-lt"/>
              <a:buAutoNum type="alphaUcPeriod"/>
            </a:pPr>
            <a:r>
              <a:rPr lang="en-GB" sz="1100" dirty="0">
                <a:latin typeface="Arial" panose="020B0604020202020204" pitchFamily="34" charset="0"/>
                <a:cs typeface="Arial" panose="020B0604020202020204" pitchFamily="34" charset="0"/>
              </a:rPr>
              <a:t>First content slide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Fill in your name &amp; the final title of your presentation. Ensure there is nothing covering the name and title text boxes or behind them (white background).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Explain the wall that you intend to break (i.e. explain the problem you are trying to solve).</a:t>
            </a:r>
          </a:p>
          <a:p>
            <a:pPr marL="628650" lvl="1" indent="-285750">
              <a:lnSpc>
                <a:spcPct val="100000"/>
              </a:lnSpc>
              <a:spcBef>
                <a:spcPts val="0"/>
              </a:spcBef>
              <a:buFont typeface="+mj-lt"/>
              <a:buAutoNum type="alphaUcPeriod"/>
            </a:pPr>
            <a:r>
              <a:rPr lang="en-GB" sz="1100" dirty="0">
                <a:latin typeface="Arial" panose="020B0604020202020204" pitchFamily="34" charset="0"/>
                <a:cs typeface="Arial" panose="020B0604020202020204" pitchFamily="34" charset="0"/>
              </a:rPr>
              <a:t>Second content slide</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Fill in your name &amp; the final title of your presentation. Ensure there is nothing covering the name and title text boxes or behind them (white background). </a:t>
            </a:r>
          </a:p>
          <a:p>
            <a:pPr marL="971550" lvl="2" indent="-285750">
              <a:lnSpc>
                <a:spcPct val="100000"/>
              </a:lnSpc>
              <a:spcBef>
                <a:spcPts val="0"/>
              </a:spcBef>
              <a:buFont typeface="+mj-lt"/>
              <a:buAutoNum type="romanLcPeriod"/>
            </a:pPr>
            <a:r>
              <a:rPr lang="en-GB" sz="1100" dirty="0">
                <a:latin typeface="Arial" panose="020B0604020202020204" pitchFamily="34" charset="0"/>
                <a:cs typeface="Arial" panose="020B0604020202020204" pitchFamily="34" charset="0"/>
              </a:rPr>
              <a:t>Explain how you want to break the wall (i.e. offer your solution to the problem).</a:t>
            </a:r>
          </a:p>
          <a:p>
            <a:pPr marL="285750" indent="-285750">
              <a:lnSpc>
                <a:spcPct val="100000"/>
              </a:lnSpc>
              <a:spcBef>
                <a:spcPts val="0"/>
              </a:spcBef>
              <a:buFont typeface="+mj-lt"/>
              <a:buAutoNum type="romanUcPeriod"/>
            </a:pPr>
            <a:r>
              <a:rPr lang="en-GB" sz="1100" dirty="0">
                <a:latin typeface="Arial" panose="020B0604020202020204" pitchFamily="34" charset="0"/>
                <a:cs typeface="Arial" panose="020B0604020202020204" pitchFamily="34" charset="0"/>
              </a:rPr>
              <a:t>File size: max. 10MB. It is recommended that you avoid large video/audio files &amp; complex animations.</a:t>
            </a:r>
          </a:p>
        </p:txBody>
      </p:sp>
    </p:spTree>
    <p:extLst>
      <p:ext uri="{BB962C8B-B14F-4D97-AF65-F5344CB8AC3E}">
        <p14:creationId xmlns:p14="http://schemas.microsoft.com/office/powerpoint/2010/main" val="8216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8E7D0F7-8096-6747-88FD-33342B987FDB}"/>
              </a:ext>
            </a:extLst>
          </p:cNvPr>
          <p:cNvSpPr txBox="1"/>
          <p:nvPr/>
        </p:nvSpPr>
        <p:spPr>
          <a:xfrm>
            <a:off x="955674" y="1038669"/>
            <a:ext cx="7276079" cy="1477328"/>
          </a:xfrm>
          <a:prstGeom prst="rect">
            <a:avLst/>
          </a:prstGeom>
          <a:noFill/>
        </p:spPr>
        <p:txBody>
          <a:bodyPr wrap="square" rtlCol="0">
            <a:spAutoFit/>
          </a:bodyPr>
          <a:lstStyle/>
          <a:p>
            <a:r>
              <a:rPr lang="de-DE" sz="4500" b="1" dirty="0">
                <a:latin typeface="Arial" panose="020B0604020202020204" pitchFamily="34" charset="0"/>
                <a:cs typeface="Arial" panose="020B0604020202020204" pitchFamily="34" charset="0"/>
              </a:rPr>
              <a:t>(PLEASE INSERT YOUR </a:t>
            </a:r>
            <a:br>
              <a:rPr lang="de-DE" sz="4500" b="1" dirty="0">
                <a:latin typeface="Arial" panose="020B0604020202020204" pitchFamily="34" charset="0"/>
                <a:cs typeface="Arial" panose="020B0604020202020204" pitchFamily="34" charset="0"/>
              </a:rPr>
            </a:br>
            <a:r>
              <a:rPr lang="de-DE" sz="4500" b="1" dirty="0">
                <a:latin typeface="Arial" panose="020B0604020202020204" pitchFamily="34" charset="0"/>
                <a:cs typeface="Arial" panose="020B0604020202020204" pitchFamily="34" charset="0"/>
              </a:rPr>
              <a:t>TITLE HERE)</a:t>
            </a:r>
          </a:p>
        </p:txBody>
      </p:sp>
      <p:sp>
        <p:nvSpPr>
          <p:cNvPr id="17" name="TextBox 16">
            <a:extLst>
              <a:ext uri="{FF2B5EF4-FFF2-40B4-BE49-F238E27FC236}">
                <a16:creationId xmlns:a16="http://schemas.microsoft.com/office/drawing/2014/main" id="{7638DA18-4C33-CC47-92FD-C7279E2CB4F8}"/>
              </a:ext>
            </a:extLst>
          </p:cNvPr>
          <p:cNvSpPr txBox="1"/>
          <p:nvPr/>
        </p:nvSpPr>
        <p:spPr>
          <a:xfrm>
            <a:off x="955674" y="3050724"/>
            <a:ext cx="5240867" cy="866904"/>
          </a:xfrm>
          <a:prstGeom prst="rect">
            <a:avLst/>
          </a:prstGeom>
          <a:noFill/>
        </p:spPr>
        <p:txBody>
          <a:bodyPr wrap="square" rtlCol="0">
            <a:spAutoFit/>
          </a:bodyPr>
          <a:lstStyle/>
          <a:p>
            <a:pPr>
              <a:spcAft>
                <a:spcPts val="450"/>
              </a:spcAft>
            </a:pPr>
            <a:r>
              <a:rPr lang="de-DE" sz="1400" b="1" dirty="0">
                <a:solidFill>
                  <a:srgbClr val="E2001A"/>
                </a:solidFill>
                <a:latin typeface="Arial" panose="020B0604020202020204" pitchFamily="34" charset="0"/>
                <a:cs typeface="Arial" panose="020B0604020202020204" pitchFamily="34" charset="0"/>
              </a:rPr>
              <a:t>FIRST NAME LAST NAME</a:t>
            </a:r>
          </a:p>
          <a:p>
            <a:pPr>
              <a:spcAft>
                <a:spcPts val="450"/>
              </a:spcAft>
            </a:pPr>
            <a:r>
              <a:rPr lang="de-DE" sz="1400" b="1" dirty="0">
                <a:solidFill>
                  <a:srgbClr val="E2001A"/>
                </a:solidFill>
                <a:latin typeface="Arial" panose="020B0604020202020204" pitchFamily="34" charset="0"/>
                <a:cs typeface="Arial" panose="020B0604020202020204" pitchFamily="34" charset="0"/>
              </a:rPr>
              <a:t>UNIVERSITY, INSTITUTION OR COMPANY</a:t>
            </a:r>
          </a:p>
          <a:p>
            <a:pPr>
              <a:spcAft>
                <a:spcPts val="450"/>
              </a:spcAft>
            </a:pPr>
            <a:r>
              <a:rPr lang="de-DE" sz="1400" b="1" dirty="0">
                <a:solidFill>
                  <a:srgbClr val="E2001A"/>
                </a:solidFill>
                <a:latin typeface="Arial" panose="020B0604020202020204" pitchFamily="34" charset="0"/>
                <a:cs typeface="Arial" panose="020B0604020202020204" pitchFamily="34" charset="0"/>
              </a:rPr>
              <a:t>FALLING WALLS LAB XXX WINNER</a:t>
            </a:r>
          </a:p>
        </p:txBody>
      </p:sp>
    </p:spTree>
    <p:extLst>
      <p:ext uri="{BB962C8B-B14F-4D97-AF65-F5344CB8AC3E}">
        <p14:creationId xmlns:p14="http://schemas.microsoft.com/office/powerpoint/2010/main" val="20586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18B26D-ABC9-E042-8180-3C622514CD4F}"/>
              </a:ext>
            </a:extLst>
          </p:cNvPr>
          <p:cNvSpPr txBox="1"/>
          <p:nvPr/>
        </p:nvSpPr>
        <p:spPr>
          <a:xfrm>
            <a:off x="271939" y="154284"/>
            <a:ext cx="2377574" cy="307777"/>
          </a:xfrm>
          <a:prstGeom prst="rect">
            <a:avLst/>
          </a:prstGeom>
          <a:noFill/>
        </p:spPr>
        <p:txBody>
          <a:bodyPr wrap="none" rtlCol="0">
            <a:spAutoFit/>
          </a:bodyPr>
          <a:lstStyle/>
          <a:p>
            <a:r>
              <a:rPr lang="de-DE" sz="1400" b="1" dirty="0">
                <a:solidFill>
                  <a:srgbClr val="E2001A"/>
                </a:solidFill>
                <a:latin typeface="Arial" panose="020B0604020202020204" pitchFamily="34" charset="0"/>
                <a:cs typeface="Arial" panose="020B0604020202020204" pitchFamily="34" charset="0"/>
              </a:rPr>
              <a:t>FIRST NAME LAST NAME</a:t>
            </a:r>
          </a:p>
        </p:txBody>
      </p:sp>
      <p:sp>
        <p:nvSpPr>
          <p:cNvPr id="11" name="TextBox 10">
            <a:extLst>
              <a:ext uri="{FF2B5EF4-FFF2-40B4-BE49-F238E27FC236}">
                <a16:creationId xmlns:a16="http://schemas.microsoft.com/office/drawing/2014/main" id="{13457293-4390-A945-AF4D-AA322A2D0002}"/>
              </a:ext>
            </a:extLst>
          </p:cNvPr>
          <p:cNvSpPr txBox="1"/>
          <p:nvPr/>
        </p:nvSpPr>
        <p:spPr>
          <a:xfrm>
            <a:off x="6057190" y="154284"/>
            <a:ext cx="2814873" cy="307777"/>
          </a:xfrm>
          <a:prstGeom prst="rect">
            <a:avLst/>
          </a:prstGeom>
          <a:noFill/>
        </p:spPr>
        <p:txBody>
          <a:bodyPr wrap="none" rtlCol="0">
            <a:spAutoFit/>
          </a:bodyPr>
          <a:lstStyle/>
          <a:p>
            <a:pPr algn="r"/>
            <a:r>
              <a:rPr lang="de-DE" sz="1400" b="1" dirty="0">
                <a:latin typeface="Arial" panose="020B0604020202020204" pitchFamily="34" charset="0"/>
                <a:cs typeface="Arial" panose="020B0604020202020204" pitchFamily="34" charset="0"/>
              </a:rPr>
              <a:t>BREAKING THE WALL OF XXX</a:t>
            </a:r>
          </a:p>
        </p:txBody>
      </p:sp>
      <p:sp>
        <p:nvSpPr>
          <p:cNvPr id="12" name="TextBox 11">
            <a:extLst>
              <a:ext uri="{FF2B5EF4-FFF2-40B4-BE49-F238E27FC236}">
                <a16:creationId xmlns:a16="http://schemas.microsoft.com/office/drawing/2014/main" id="{39FA96FF-E9AC-C649-880D-70559D6E49FE}"/>
              </a:ext>
            </a:extLst>
          </p:cNvPr>
          <p:cNvSpPr txBox="1"/>
          <p:nvPr/>
        </p:nvSpPr>
        <p:spPr>
          <a:xfrm>
            <a:off x="1296344" y="2306293"/>
            <a:ext cx="6580648" cy="553998"/>
          </a:xfrm>
          <a:prstGeom prst="rect">
            <a:avLst/>
          </a:prstGeom>
          <a:noFill/>
        </p:spPr>
        <p:txBody>
          <a:bodyPr wrap="none" rtlCol="0">
            <a:spAutoFit/>
          </a:bodyPr>
          <a:lstStyle/>
          <a:p>
            <a:r>
              <a:rPr lang="en-GB" sz="3000" b="1" dirty="0">
                <a:solidFill>
                  <a:srgbClr val="E2001A"/>
                </a:solidFill>
                <a:latin typeface="Arial" panose="020B0604020202020204" pitchFamily="34" charset="0"/>
                <a:cs typeface="Arial" panose="020B0604020202020204" pitchFamily="34" charset="0"/>
              </a:rPr>
              <a:t>(Specify the problem on this slide) </a:t>
            </a:r>
          </a:p>
        </p:txBody>
      </p:sp>
    </p:spTree>
    <p:extLst>
      <p:ext uri="{BB962C8B-B14F-4D97-AF65-F5344CB8AC3E}">
        <p14:creationId xmlns:p14="http://schemas.microsoft.com/office/powerpoint/2010/main" val="370109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6E32F5-D55A-5340-98AA-F5E8179CE8DF}"/>
              </a:ext>
            </a:extLst>
          </p:cNvPr>
          <p:cNvSpPr txBox="1"/>
          <p:nvPr/>
        </p:nvSpPr>
        <p:spPr>
          <a:xfrm>
            <a:off x="271939" y="154284"/>
            <a:ext cx="2377574" cy="307777"/>
          </a:xfrm>
          <a:prstGeom prst="rect">
            <a:avLst/>
          </a:prstGeom>
          <a:noFill/>
        </p:spPr>
        <p:txBody>
          <a:bodyPr wrap="none" rtlCol="0">
            <a:spAutoFit/>
          </a:bodyPr>
          <a:lstStyle/>
          <a:p>
            <a:r>
              <a:rPr lang="de-DE" sz="1400" b="1" dirty="0">
                <a:solidFill>
                  <a:srgbClr val="E2001A"/>
                </a:solidFill>
                <a:latin typeface="Arial" panose="020B0604020202020204" pitchFamily="34" charset="0"/>
                <a:cs typeface="Arial" panose="020B0604020202020204" pitchFamily="34" charset="0"/>
              </a:rPr>
              <a:t>FIRST NAME LAST NAME</a:t>
            </a:r>
          </a:p>
        </p:txBody>
      </p:sp>
      <p:sp>
        <p:nvSpPr>
          <p:cNvPr id="5" name="TextBox 4">
            <a:extLst>
              <a:ext uri="{FF2B5EF4-FFF2-40B4-BE49-F238E27FC236}">
                <a16:creationId xmlns:a16="http://schemas.microsoft.com/office/drawing/2014/main" id="{C45B7C7A-0DAC-AC4E-89BE-BF8A3470C8CB}"/>
              </a:ext>
            </a:extLst>
          </p:cNvPr>
          <p:cNvSpPr txBox="1"/>
          <p:nvPr/>
        </p:nvSpPr>
        <p:spPr>
          <a:xfrm>
            <a:off x="6057190" y="154284"/>
            <a:ext cx="2814873" cy="307777"/>
          </a:xfrm>
          <a:prstGeom prst="rect">
            <a:avLst/>
          </a:prstGeom>
          <a:noFill/>
        </p:spPr>
        <p:txBody>
          <a:bodyPr wrap="none" rtlCol="0">
            <a:spAutoFit/>
          </a:bodyPr>
          <a:lstStyle/>
          <a:p>
            <a:pPr algn="r"/>
            <a:r>
              <a:rPr lang="de-DE" sz="1400" b="1" dirty="0">
                <a:latin typeface="Arial" panose="020B0604020202020204" pitchFamily="34" charset="0"/>
                <a:cs typeface="Arial" panose="020B0604020202020204" pitchFamily="34" charset="0"/>
              </a:rPr>
              <a:t>BREAKING THE WALL OF XXX</a:t>
            </a:r>
          </a:p>
        </p:txBody>
      </p:sp>
      <p:sp>
        <p:nvSpPr>
          <p:cNvPr id="6" name="TextBox 5">
            <a:extLst>
              <a:ext uri="{FF2B5EF4-FFF2-40B4-BE49-F238E27FC236}">
                <a16:creationId xmlns:a16="http://schemas.microsoft.com/office/drawing/2014/main" id="{E166D838-E3DB-9D4C-BBAC-3DED023B67B4}"/>
              </a:ext>
            </a:extLst>
          </p:cNvPr>
          <p:cNvSpPr txBox="1"/>
          <p:nvPr/>
        </p:nvSpPr>
        <p:spPr>
          <a:xfrm>
            <a:off x="1393126" y="2306293"/>
            <a:ext cx="6369051" cy="553998"/>
          </a:xfrm>
          <a:prstGeom prst="rect">
            <a:avLst/>
          </a:prstGeom>
          <a:noFill/>
        </p:spPr>
        <p:txBody>
          <a:bodyPr wrap="none" rtlCol="0">
            <a:spAutoFit/>
          </a:bodyPr>
          <a:lstStyle/>
          <a:p>
            <a:r>
              <a:rPr lang="en-GB" sz="3000" b="1" dirty="0">
                <a:solidFill>
                  <a:srgbClr val="E2001A"/>
                </a:solidFill>
                <a:latin typeface="Arial" panose="020B0604020202020204" pitchFamily="34" charset="0"/>
                <a:cs typeface="Arial" panose="020B0604020202020204" pitchFamily="34" charset="0"/>
              </a:rPr>
              <a:t>(Offer your solution on this slide) </a:t>
            </a:r>
          </a:p>
        </p:txBody>
      </p:sp>
    </p:spTree>
    <p:extLst>
      <p:ext uri="{BB962C8B-B14F-4D97-AF65-F5344CB8AC3E}">
        <p14:creationId xmlns:p14="http://schemas.microsoft.com/office/powerpoint/2010/main" val="21743167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47D472548A9B740B951B187F7D02714" ma:contentTypeVersion="15" ma:contentTypeDescription="Create a new document." ma:contentTypeScope="" ma:versionID="2fdb6e53359a0ebb54a9dce5bcd2f810">
  <xsd:schema xmlns:xsd="http://www.w3.org/2001/XMLSchema" xmlns:xs="http://www.w3.org/2001/XMLSchema" xmlns:p="http://schemas.microsoft.com/office/2006/metadata/properties" xmlns:ns2="9437ee95-51b8-4ec7-a9f8-f4a223d0b6cb" xmlns:ns3="718eccf6-9302-4b3b-a990-755a28e5b6e4" targetNamespace="http://schemas.microsoft.com/office/2006/metadata/properties" ma:root="true" ma:fieldsID="14ecdd3aeab5b724cbf67ac206f926bf" ns2:_="" ns3:_="">
    <xsd:import namespace="9437ee95-51b8-4ec7-a9f8-f4a223d0b6cb"/>
    <xsd:import namespace="718eccf6-9302-4b3b-a990-755a28e5b6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37ee95-51b8-4ec7-a9f8-f4a223d0b6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2064f61-399d-4255-b88a-57385e399628"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8eccf6-9302-4b3b-a990-755a28e5b6e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60668e1-4d9a-4971-acd3-88bb03255407}" ma:internalName="TaxCatchAll" ma:showField="CatchAllData" ma:web="718eccf6-9302-4b3b-a990-755a28e5b6e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437ee95-51b8-4ec7-a9f8-f4a223d0b6cb">
      <Terms xmlns="http://schemas.microsoft.com/office/infopath/2007/PartnerControls"/>
    </lcf76f155ced4ddcb4097134ff3c332f>
    <TaxCatchAll xmlns="718eccf6-9302-4b3b-a990-755a28e5b6e4" xsi:nil="true"/>
  </documentManagement>
</p:properties>
</file>

<file path=customXml/itemProps1.xml><?xml version="1.0" encoding="utf-8"?>
<ds:datastoreItem xmlns:ds="http://schemas.openxmlformats.org/officeDocument/2006/customXml" ds:itemID="{FC43A52E-3B10-47BD-94A6-A4FF8EE4114D}">
  <ds:schemaRefs>
    <ds:schemaRef ds:uri="http://schemas.microsoft.com/sharepoint/v3/contenttype/forms"/>
  </ds:schemaRefs>
</ds:datastoreItem>
</file>

<file path=customXml/itemProps2.xml><?xml version="1.0" encoding="utf-8"?>
<ds:datastoreItem xmlns:ds="http://schemas.openxmlformats.org/officeDocument/2006/customXml" ds:itemID="{9B0F3DAB-AAD3-49CB-AE90-02B20A88AF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37ee95-51b8-4ec7-a9f8-f4a223d0b6cb"/>
    <ds:schemaRef ds:uri="718eccf6-9302-4b3b-a990-755a28e5b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03C6D5-F7DC-40EE-9F03-FB8DC44C921B}">
  <ds:schemaRefs>
    <ds:schemaRef ds:uri="http://schemas.openxmlformats.org/package/2006/metadata/core-properties"/>
    <ds:schemaRef ds:uri="http://purl.org/dc/dcmitype/"/>
    <ds:schemaRef ds:uri="9437ee95-51b8-4ec7-a9f8-f4a223d0b6cb"/>
    <ds:schemaRef ds:uri="http://purl.org/dc/terms/"/>
    <ds:schemaRef ds:uri="http://www.w3.org/XML/1998/namespace"/>
    <ds:schemaRef ds:uri="http://purl.org/dc/elements/1.1/"/>
    <ds:schemaRef ds:uri="718eccf6-9302-4b3b-a990-755a28e5b6e4"/>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1411</TotalTime>
  <Words>598</Words>
  <Application>Microsoft Macintosh PowerPoint</Application>
  <PresentationFormat>On-screen Show (16:9)</PresentationFormat>
  <Paragraphs>43</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Wolf</dc:creator>
  <cp:lastModifiedBy>Sascha Hannon</cp:lastModifiedBy>
  <cp:revision>37</cp:revision>
  <dcterms:created xsi:type="dcterms:W3CDTF">2018-11-23T12:41:58Z</dcterms:created>
  <dcterms:modified xsi:type="dcterms:W3CDTF">2024-07-22T10:36:48Z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0x010100947D472548A9B740B951B187F7D02714</vt:lpwstr>
  </property>
  <property fmtid="{D5CDD505-2E9C-101B-9397-08002B2CF9AE}" pid="3" name="Order">
    <vt:r8>759600</vt:r8>
  </property>
  <property fmtid="{D5CDD505-2E9C-101B-9397-08002B2CF9AE}" pid="4" name="MediaServiceImageTags">
    <vt:lpwstr/>
  </property>
</Properties>
</file>