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62" r:id="rId5"/>
    <p:sldMasterId id="2147483675" r:id="rId6"/>
    <p:sldMasterId id="2147483702" r:id="rId7"/>
    <p:sldMasterId id="2147483706" r:id="rId8"/>
  </p:sldMasterIdLst>
  <p:notesMasterIdLst>
    <p:notesMasterId r:id="rId13"/>
  </p:notesMasterIdLst>
  <p:sldIdLst>
    <p:sldId id="305" r:id="rId9"/>
    <p:sldId id="303" r:id="rId10"/>
    <p:sldId id="258" r:id="rId11"/>
    <p:sldId id="302"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bschnitt ohne Titel" id="{DBBE003A-D635-4D4B-BF07-78F46AD7C2A9}">
          <p14:sldIdLst>
            <p14:sldId id="305"/>
            <p14:sldId id="303"/>
            <p14:sldId id="258"/>
            <p14:sldId id="30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CB7235-72D8-A054-A1E0-016BF1E51120}" name="Luca Zercher" initials="LZ" userId="S::luca.zercher@falling-walls.com::8dd30833-7ef6-42b9-9145-2903664c031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30513"/>
    <a:srgbClr val="808080"/>
    <a:srgbClr val="E304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A537A7-1024-6142-A203-1093D3E172C4}" v="1" dt="2026-05-05T17:42:45.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62"/>
  </p:normalViewPr>
  <p:slideViewPr>
    <p:cSldViewPr snapToGrid="0">
      <p:cViewPr varScale="1">
        <p:scale>
          <a:sx n="104" d="100"/>
          <a:sy n="104" d="100"/>
        </p:scale>
        <p:origin x="800"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2.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Deventer" userId="5fe42089-7c72-4364-a501-93a2f4465740" providerId="ADAL" clId="{17277D44-23FC-573B-A988-865175E755AC}"/>
    <pc:docChg chg="undo custSel addSld delSld modSld sldOrd modSection">
      <pc:chgData name="Sarah Deventer" userId="5fe42089-7c72-4364-a501-93a2f4465740" providerId="ADAL" clId="{17277D44-23FC-573B-A988-865175E755AC}" dt="2026-05-05T17:47:47.837" v="336" actId="20577"/>
      <pc:docMkLst>
        <pc:docMk/>
      </pc:docMkLst>
      <pc:sldChg chg="modSp mod">
        <pc:chgData name="Sarah Deventer" userId="5fe42089-7c72-4364-a501-93a2f4465740" providerId="ADAL" clId="{17277D44-23FC-573B-A988-865175E755AC}" dt="2026-05-05T17:47:47.837" v="336" actId="20577"/>
        <pc:sldMkLst>
          <pc:docMk/>
          <pc:sldMk cId="3175928639" sldId="303"/>
        </pc:sldMkLst>
        <pc:spChg chg="mod">
          <ac:chgData name="Sarah Deventer" userId="5fe42089-7c72-4364-a501-93a2f4465740" providerId="ADAL" clId="{17277D44-23FC-573B-A988-865175E755AC}" dt="2026-05-05T17:47:23.889" v="323" actId="20577"/>
          <ac:spMkLst>
            <pc:docMk/>
            <pc:sldMk cId="3175928639" sldId="303"/>
            <ac:spMk id="4" creationId="{6356FE64-319B-8A75-6884-AE357DA39E84}"/>
          </ac:spMkLst>
        </pc:spChg>
        <pc:spChg chg="mod">
          <ac:chgData name="Sarah Deventer" userId="5fe42089-7c72-4364-a501-93a2f4465740" providerId="ADAL" clId="{17277D44-23FC-573B-A988-865175E755AC}" dt="2026-05-05T17:47:47.837" v="336" actId="20577"/>
          <ac:spMkLst>
            <pc:docMk/>
            <pc:sldMk cId="3175928639" sldId="303"/>
            <ac:spMk id="5" creationId="{18853753-C2D5-77F3-5961-A7EC623FAAD6}"/>
          </ac:spMkLst>
        </pc:spChg>
      </pc:sldChg>
      <pc:sldChg chg="addSp delSp modSp new mod ord">
        <pc:chgData name="Sarah Deventer" userId="5fe42089-7c72-4364-a501-93a2f4465740" providerId="ADAL" clId="{17277D44-23FC-573B-A988-865175E755AC}" dt="2026-05-05T17:46:42.435" v="303" actId="20577"/>
        <pc:sldMkLst>
          <pc:docMk/>
          <pc:sldMk cId="1167010701" sldId="305"/>
        </pc:sldMkLst>
        <pc:spChg chg="mod">
          <ac:chgData name="Sarah Deventer" userId="5fe42089-7c72-4364-a501-93a2f4465740" providerId="ADAL" clId="{17277D44-23FC-573B-A988-865175E755AC}" dt="2026-05-05T17:46:42.435" v="303" actId="20577"/>
          <ac:spMkLst>
            <pc:docMk/>
            <pc:sldMk cId="1167010701" sldId="305"/>
            <ac:spMk id="4" creationId="{9B971D9A-1D23-A8BD-2F83-060C1BC0129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318B8-46C4-6D4F-A1A4-73195F61C333}" type="datetimeFigureOut">
              <a:rPr lang="de-DE" smtClean="0"/>
              <a:t>05.05.26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5DEC66-7D72-9D49-A1C5-6F3C65DFB6EA}" type="slidenum">
              <a:rPr lang="de-DE" smtClean="0"/>
              <a:t>‹#›</a:t>
            </a:fld>
            <a:endParaRPr lang="de-DE"/>
          </a:p>
        </p:txBody>
      </p:sp>
    </p:spTree>
    <p:extLst>
      <p:ext uri="{BB962C8B-B14F-4D97-AF65-F5344CB8AC3E}">
        <p14:creationId xmlns:p14="http://schemas.microsoft.com/office/powerpoint/2010/main" val="4283545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de-DE"/>
              <a:t>Das ist aus der Vorlage von </a:t>
            </a:r>
            <a:r>
              <a:rPr lang="de-DE" err="1"/>
              <a:t>Engage</a:t>
            </a:r>
            <a:r>
              <a:rPr lang="de-DE"/>
              <a:t>, aber ihr habt ja auch </a:t>
            </a:r>
            <a:r>
              <a:rPr lang="de-DE" err="1"/>
              <a:t>Bilderslides</a:t>
            </a:r>
            <a:r>
              <a:rPr lang="de-DE"/>
              <a:t>, dann wäre da direkt eine Vorlage mit drin. </a:t>
            </a:r>
            <a:endParaRPr/>
          </a:p>
        </p:txBody>
      </p:sp>
      <p:sp>
        <p:nvSpPr>
          <p:cNvPr id="95" name="Google Shape;9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E8AD50B7-D4DF-1186-4F39-E921EE7F0C44}"/>
            </a:ext>
          </a:extLst>
        </p:cNvPr>
        <p:cNvGrpSpPr/>
        <p:nvPr/>
      </p:nvGrpSpPr>
      <p:grpSpPr>
        <a:xfrm>
          <a:off x="0" y="0"/>
          <a:ext cx="0" cy="0"/>
          <a:chOff x="0" y="0"/>
          <a:chExt cx="0" cy="0"/>
        </a:xfrm>
      </p:grpSpPr>
      <p:sp>
        <p:nvSpPr>
          <p:cNvPr id="94" name="Google Shape;94;p3:notes">
            <a:extLst>
              <a:ext uri="{FF2B5EF4-FFF2-40B4-BE49-F238E27FC236}">
                <a16:creationId xmlns:a16="http://schemas.microsoft.com/office/drawing/2014/main" id="{62D1BCAB-13CC-BD65-5B37-C15D8E79D3F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de-DE"/>
              <a:t>Das ist aus der Vorlage von </a:t>
            </a:r>
            <a:r>
              <a:rPr lang="de-DE" err="1"/>
              <a:t>Engage</a:t>
            </a:r>
            <a:r>
              <a:rPr lang="de-DE"/>
              <a:t>, aber ihr habt ja auch </a:t>
            </a:r>
            <a:r>
              <a:rPr lang="de-DE" err="1"/>
              <a:t>Bilderslides</a:t>
            </a:r>
            <a:r>
              <a:rPr lang="de-DE"/>
              <a:t>, dann wäre da direkt eine Vorlage mit drin. </a:t>
            </a:r>
            <a:endParaRPr/>
          </a:p>
        </p:txBody>
      </p:sp>
      <p:sp>
        <p:nvSpPr>
          <p:cNvPr id="95" name="Google Shape;95;p3:notes">
            <a:extLst>
              <a:ext uri="{FF2B5EF4-FFF2-40B4-BE49-F238E27FC236}">
                <a16:creationId xmlns:a16="http://schemas.microsoft.com/office/drawing/2014/main" id="{38668E2E-3080-5696-8D99-98F76F0C795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183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S24_Speaker Slides">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9468845"/>
      </p:ext>
    </p:extLst>
  </p:cSld>
  <p:clrMapOvr>
    <a:masterClrMapping/>
  </p:clrMapOvr>
  <p:extLst>
    <p:ext uri="{DCECCB84-F9BA-43D5-87BE-67443E8EF086}">
      <p15:sldGuideLst xmlns:p15="http://schemas.microsoft.com/office/powerpoint/2012/main">
        <p15:guide id="1" orient="horz" pos="4320">
          <p15:clr>
            <a:srgbClr val="FBAE40"/>
          </p15:clr>
        </p15:guide>
        <p15:guide id="2" pos="768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C7F333-65B8-A183-341E-A3553A36D457}"/>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0489E08-B4CA-21F0-18E7-AC937E046E26}"/>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DD6051D-5558-8B20-4B15-5CD3C53B8CE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10B21A2-B275-6B27-6072-F8070A64625A}"/>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6" name="Fußzeilenplatzhalter 5">
            <a:extLst>
              <a:ext uri="{FF2B5EF4-FFF2-40B4-BE49-F238E27FC236}">
                <a16:creationId xmlns:a16="http://schemas.microsoft.com/office/drawing/2014/main" id="{01393A52-5E66-8D5C-AF7E-43E13AAB572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70B3C63-591D-4276-4ACB-193A76E1BD91}"/>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40515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858A5C-24A7-9865-45EA-4BD7709C340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2A4121A0-3644-11D2-88D4-B583DCEC437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E4156832-56F2-21CD-9C2A-317576F7EFA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FDF5C81-17FC-BFE3-C16A-D0208DA67982}"/>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6" name="Fußzeilenplatzhalter 5">
            <a:extLst>
              <a:ext uri="{FF2B5EF4-FFF2-40B4-BE49-F238E27FC236}">
                <a16:creationId xmlns:a16="http://schemas.microsoft.com/office/drawing/2014/main" id="{16BEDE84-E373-756B-1FFD-02DABFEF568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4815B0A-B5CA-546B-6A87-E65085A3F7E1}"/>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744952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4E093E-7EDC-E060-BC57-5A322CC9E567}"/>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Vertikaler Textplatzhalter 2">
            <a:extLst>
              <a:ext uri="{FF2B5EF4-FFF2-40B4-BE49-F238E27FC236}">
                <a16:creationId xmlns:a16="http://schemas.microsoft.com/office/drawing/2014/main" id="{FA62B86B-9746-247E-6DF6-30C6CE74886B}"/>
              </a:ext>
            </a:extLst>
          </p:cNvPr>
          <p:cNvSpPr>
            <a:spLocks noGrp="1"/>
          </p:cNvSpPr>
          <p:nvPr>
            <p:ph type="body" orient="vert" idx="1"/>
          </p:nvPr>
        </p:nvSpPr>
        <p:spPr>
          <a:xfrm>
            <a:off x="838200" y="1825625"/>
            <a:ext cx="10515600" cy="4351338"/>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D82AF22-5AC6-72A2-26A4-D88EEBB7389B}"/>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5" name="Fußzeilenplatzhalter 4">
            <a:extLst>
              <a:ext uri="{FF2B5EF4-FFF2-40B4-BE49-F238E27FC236}">
                <a16:creationId xmlns:a16="http://schemas.microsoft.com/office/drawing/2014/main" id="{21194EE5-B5A1-4442-1C84-D1C5942FFEC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425DAF0-997E-396C-636B-E45ED7AB4D0E}"/>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381170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84B4B28-5353-E73F-1D86-1EC9089DCF11}"/>
              </a:ext>
            </a:extLst>
          </p:cNvPr>
          <p:cNvSpPr>
            <a:spLocks noGrp="1"/>
          </p:cNvSpPr>
          <p:nvPr>
            <p:ph type="title" orient="vert"/>
          </p:nvPr>
        </p:nvSpPr>
        <p:spPr>
          <a:xfrm>
            <a:off x="8724900" y="365125"/>
            <a:ext cx="2628900" cy="5811838"/>
          </a:xfrm>
          <a:prstGeom prst="rect">
            <a:avLst/>
          </a:prstGeo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23C4312-F9EA-F304-A29B-41E9C936E1A3}"/>
              </a:ext>
            </a:extLst>
          </p:cNvPr>
          <p:cNvSpPr>
            <a:spLocks noGrp="1"/>
          </p:cNvSpPr>
          <p:nvPr>
            <p:ph type="body" orient="vert" idx="1"/>
          </p:nvPr>
        </p:nvSpPr>
        <p:spPr>
          <a:xfrm>
            <a:off x="838200" y="365125"/>
            <a:ext cx="7734300" cy="5811838"/>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C0CA3F8-900E-EE17-D3E3-B3EDD7129384}"/>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5" name="Fußzeilenplatzhalter 4">
            <a:extLst>
              <a:ext uri="{FF2B5EF4-FFF2-40B4-BE49-F238E27FC236}">
                <a16:creationId xmlns:a16="http://schemas.microsoft.com/office/drawing/2014/main" id="{B6F1A97C-2DA3-794B-C768-5A2F4FFC550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C047EDC-F19F-96FF-5258-280E36E6425A}"/>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6186664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0A2453-CC53-9AB8-4D46-DB69F57FB7A0}"/>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E0CFC719-3A3E-A27E-863E-75F627B0B262}"/>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4" name="Fußzeilenplatzhalter 3">
            <a:extLst>
              <a:ext uri="{FF2B5EF4-FFF2-40B4-BE49-F238E27FC236}">
                <a16:creationId xmlns:a16="http://schemas.microsoft.com/office/drawing/2014/main" id="{EE907D93-1894-63A4-E470-1F899620461F}"/>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821345A-EB11-5E93-8505-F55FCC91419C}"/>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7184335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F9ACF9-0F10-223B-BFFC-FF0B4CB32B21}"/>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64DEF86D-5490-2750-3228-F0A8C1B040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482884E7-A47C-8046-89E3-D17326D748FD}"/>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5" name="Fußzeilenplatzhalter 4">
            <a:extLst>
              <a:ext uri="{FF2B5EF4-FFF2-40B4-BE49-F238E27FC236}">
                <a16:creationId xmlns:a16="http://schemas.microsoft.com/office/drawing/2014/main" id="{E5D2F5DB-401A-2896-3734-251BFA65CFB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E67250-708E-251F-901D-B79809BCD7B8}"/>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1688055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6E6C8B-38E7-6BB6-2119-4ABFB12F72F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FA463B0-1010-2970-9BEF-329D259CF485}"/>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8E9AFEE-34AE-4EE2-5E6D-EBCD7DE1A055}"/>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5" name="Fußzeilenplatzhalter 4">
            <a:extLst>
              <a:ext uri="{FF2B5EF4-FFF2-40B4-BE49-F238E27FC236}">
                <a16:creationId xmlns:a16="http://schemas.microsoft.com/office/drawing/2014/main" id="{3A771828-80BC-1452-AF49-8952EA6A321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00F7D70-9EBF-0BDE-9ECE-C831C4261342}"/>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799860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E23695-B756-D0A0-EAC0-F4BD9BB557C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6A4CDF5-F6CE-0FA0-3D7A-C814833B16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806590A-56D5-ED7F-D289-9DD1CC7D6034}"/>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5" name="Fußzeilenplatzhalter 4">
            <a:extLst>
              <a:ext uri="{FF2B5EF4-FFF2-40B4-BE49-F238E27FC236}">
                <a16:creationId xmlns:a16="http://schemas.microsoft.com/office/drawing/2014/main" id="{C617CC84-E05F-A6F7-A1E8-63CDDC74A9D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5932ACE-7F1C-3FD9-8870-17069B185E40}"/>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16501885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E50A25-B8A6-ACDE-AA1F-FAF8548492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D11023B-07B4-3935-A99C-BF1BB54C865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C6BAB52-8A7A-5AF0-5506-96483467492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A32B989-7E55-976E-38B3-4F3A5A3851D4}"/>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6" name="Fußzeilenplatzhalter 5">
            <a:extLst>
              <a:ext uri="{FF2B5EF4-FFF2-40B4-BE49-F238E27FC236}">
                <a16:creationId xmlns:a16="http://schemas.microsoft.com/office/drawing/2014/main" id="{9C2D565A-5696-3258-5CBB-3CDA3EDEB9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8D516FE-51CB-C6E2-E4B8-B1FC45730EDC}"/>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4890195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A94ADB-43B1-7118-32E1-6570B8DB92A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02D77A5-E884-5CB4-98CC-816E5D178B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36E118-CBA7-007E-FDD0-4420D053936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C34538D4-FD48-8473-777C-DFF5861BEC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D5282EA-C045-DD73-1721-D71A5A45A23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34EFA711-F4D6-7DBE-1C17-EB0FD113477D}"/>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8" name="Fußzeilenplatzhalter 7">
            <a:extLst>
              <a:ext uri="{FF2B5EF4-FFF2-40B4-BE49-F238E27FC236}">
                <a16:creationId xmlns:a16="http://schemas.microsoft.com/office/drawing/2014/main" id="{11C10C5F-612B-2CF4-550E-91437284C32D}"/>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31B4EDC-B63A-1D1F-7BEA-EEB56AA59BDC}"/>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483552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94537-D51C-A744-B6F5-081A745F62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de-DE"/>
          </a:p>
        </p:txBody>
      </p:sp>
      <p:sp>
        <p:nvSpPr>
          <p:cNvPr id="3" name="Content Placeholder 2">
            <a:extLst>
              <a:ext uri="{FF2B5EF4-FFF2-40B4-BE49-F238E27FC236}">
                <a16:creationId xmlns:a16="http://schemas.microsoft.com/office/drawing/2014/main" id="{6B18B772-8E16-E64A-B3CF-241F39A982E2}"/>
              </a:ext>
            </a:extLst>
          </p:cNvPr>
          <p:cNvSpPr>
            <a:spLocks noGrp="1"/>
          </p:cNvSpPr>
          <p:nvPr>
            <p:ph idx="1"/>
          </p:nvPr>
        </p:nvSpPr>
        <p:spPr>
          <a:xfrm>
            <a:off x="838200" y="1825625"/>
            <a:ext cx="10515600" cy="4351339"/>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AE9AED7C-61C4-B64D-ACCB-32035A4B56BE}"/>
              </a:ext>
            </a:extLst>
          </p:cNvPr>
          <p:cNvSpPr>
            <a:spLocks noGrp="1"/>
          </p:cNvSpPr>
          <p:nvPr>
            <p:ph type="dt" sz="half" idx="10"/>
          </p:nvPr>
        </p:nvSpPr>
        <p:spPr>
          <a:xfrm>
            <a:off x="838200" y="6356351"/>
            <a:ext cx="2743200" cy="365125"/>
          </a:xfrm>
          <a:prstGeom prst="rect">
            <a:avLst/>
          </a:prstGeom>
        </p:spPr>
        <p:txBody>
          <a:bodyPr/>
          <a:lstStyle/>
          <a:p>
            <a:fld id="{48FCC5F5-0CAF-344D-92AB-2FEDD41A8613}" type="datetimeFigureOut">
              <a:rPr lang="de-DE" smtClean="0"/>
              <a:t>05.05.26</a:t>
            </a:fld>
            <a:endParaRPr lang="de-DE"/>
          </a:p>
        </p:txBody>
      </p:sp>
      <p:sp>
        <p:nvSpPr>
          <p:cNvPr id="5" name="Footer Placeholder 4">
            <a:extLst>
              <a:ext uri="{FF2B5EF4-FFF2-40B4-BE49-F238E27FC236}">
                <a16:creationId xmlns:a16="http://schemas.microsoft.com/office/drawing/2014/main" id="{160BC2FE-5393-1D49-956E-551CC0B5FC40}"/>
              </a:ext>
            </a:extLst>
          </p:cNvPr>
          <p:cNvSpPr>
            <a:spLocks noGrp="1"/>
          </p:cNvSpPr>
          <p:nvPr>
            <p:ph type="ftr" sz="quarter" idx="11"/>
          </p:nvPr>
        </p:nvSpPr>
        <p:spPr>
          <a:xfrm>
            <a:off x="4038600" y="6356351"/>
            <a:ext cx="4114800" cy="365125"/>
          </a:xfrm>
          <a:prstGeom prst="rect">
            <a:avLst/>
          </a:prstGeom>
        </p:spPr>
        <p:txBody>
          <a:bodyPr/>
          <a:lstStyle/>
          <a:p>
            <a:endParaRPr lang="de-DE"/>
          </a:p>
        </p:txBody>
      </p:sp>
      <p:sp>
        <p:nvSpPr>
          <p:cNvPr id="6" name="Slide Number Placeholder 5">
            <a:extLst>
              <a:ext uri="{FF2B5EF4-FFF2-40B4-BE49-F238E27FC236}">
                <a16:creationId xmlns:a16="http://schemas.microsoft.com/office/drawing/2014/main" id="{DC3B7A8A-90E9-A148-A974-7629E94DA7E5}"/>
              </a:ext>
            </a:extLst>
          </p:cNvPr>
          <p:cNvSpPr>
            <a:spLocks noGrp="1"/>
          </p:cNvSpPr>
          <p:nvPr>
            <p:ph type="sldNum" sz="quarter" idx="12"/>
          </p:nvPr>
        </p:nvSpPr>
        <p:spPr>
          <a:xfrm>
            <a:off x="8610600" y="6356351"/>
            <a:ext cx="2743200" cy="365125"/>
          </a:xfrm>
          <a:prstGeom prst="rect">
            <a:avLst/>
          </a:prstGeom>
        </p:spPr>
        <p:txBody>
          <a:bodyPr/>
          <a:lstStyle/>
          <a:p>
            <a:fld id="{69CD8793-DB32-AF47-AF42-0CFAEFDA35DD}" type="slidenum">
              <a:rPr lang="de-DE" smtClean="0"/>
              <a:t>‹#›</a:t>
            </a:fld>
            <a:endParaRPr lang="de-DE"/>
          </a:p>
        </p:txBody>
      </p:sp>
    </p:spTree>
    <p:extLst>
      <p:ext uri="{BB962C8B-B14F-4D97-AF65-F5344CB8AC3E}">
        <p14:creationId xmlns:p14="http://schemas.microsoft.com/office/powerpoint/2010/main" val="34120445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C52236-8BFE-6981-4D26-650ABE84520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607E9DF9-31D1-2E14-EDCF-24F14B4D50B5}"/>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4" name="Fußzeilenplatzhalter 3">
            <a:extLst>
              <a:ext uri="{FF2B5EF4-FFF2-40B4-BE49-F238E27FC236}">
                <a16:creationId xmlns:a16="http://schemas.microsoft.com/office/drawing/2014/main" id="{C958A007-8F4D-F98E-910B-A9058197848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149AA59-F968-7B55-4386-14BA225BDD09}"/>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10202327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49E606D-9EE8-0E99-CA78-EF98463B3255}"/>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3" name="Fußzeilenplatzhalter 2">
            <a:extLst>
              <a:ext uri="{FF2B5EF4-FFF2-40B4-BE49-F238E27FC236}">
                <a16:creationId xmlns:a16="http://schemas.microsoft.com/office/drawing/2014/main" id="{951CB15F-BF8E-9848-E79C-5968DDAB732F}"/>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8AB36D0-D25F-C055-36AD-D6E819575451}"/>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17591993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021E07-D006-D6E5-47A7-64D7C195272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3D5A190-22E1-87A1-1E57-3D373167B5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C217388-E9ED-78FE-C595-FDB792919B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C7F4704-EAAC-BAC6-6F51-BFB5AACF853D}"/>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6" name="Fußzeilenplatzhalter 5">
            <a:extLst>
              <a:ext uri="{FF2B5EF4-FFF2-40B4-BE49-F238E27FC236}">
                <a16:creationId xmlns:a16="http://schemas.microsoft.com/office/drawing/2014/main" id="{153141C0-8909-B3D9-0BF7-6DB340345F5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73219D0-1EB4-01F4-9031-A83641411189}"/>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22602007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674D98-CFCF-A089-6097-F920F2E80BE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F63B522-90EF-7946-EC9F-FB1D0655F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8BAE3D9-687C-B78B-0A2B-CFADEED472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D75AEB0-CC66-A841-9550-0D2E7091B474}"/>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6" name="Fußzeilenplatzhalter 5">
            <a:extLst>
              <a:ext uri="{FF2B5EF4-FFF2-40B4-BE49-F238E27FC236}">
                <a16:creationId xmlns:a16="http://schemas.microsoft.com/office/drawing/2014/main" id="{AC655273-C9ED-CE69-0D80-5E6E1EADDAC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62F593C-CF4D-EDA8-A15A-C44EA76E758B}"/>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26639334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792C1C-6323-F620-9436-9CF215C3E53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822F1-ABD4-9F67-04E7-7076375577B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8F4F3AF-BECE-26B6-26ED-8FA21719B43F}"/>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5" name="Fußzeilenplatzhalter 4">
            <a:extLst>
              <a:ext uri="{FF2B5EF4-FFF2-40B4-BE49-F238E27FC236}">
                <a16:creationId xmlns:a16="http://schemas.microsoft.com/office/drawing/2014/main" id="{EA21E9C8-9108-C287-1CE7-23205F6D233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4677633-BA41-C995-4B10-55570A81E8A6}"/>
              </a:ext>
            </a:extLst>
          </p:cNvPr>
          <p:cNvSpPr>
            <a:spLocks noGrp="1"/>
          </p:cNvSpPr>
          <p:nvPr>
            <p:ph type="sldNum" sz="quarter" idx="12"/>
          </p:nvPr>
        </p:nvSpPr>
        <p:spPr/>
        <p:txBody>
          <a:bodyPr/>
          <a:lstStyle/>
          <a:p>
            <a:fld id="{E183DEA2-ABF6-AD41-8B8F-64DFED53E80A}" type="slidenum">
              <a:rPr lang="de-DE" smtClean="0"/>
              <a:t>‹#›</a:t>
            </a:fld>
            <a:endParaRPr lang="de-DE"/>
          </a:p>
        </p:txBody>
      </p:sp>
      <p:sp>
        <p:nvSpPr>
          <p:cNvPr id="7" name="TextBox 7">
            <a:extLst>
              <a:ext uri="{FF2B5EF4-FFF2-40B4-BE49-F238E27FC236}">
                <a16:creationId xmlns:a16="http://schemas.microsoft.com/office/drawing/2014/main" id="{B86BA4D4-E600-B6A0-8008-F96F3DE074D7}"/>
              </a:ext>
            </a:extLst>
          </p:cNvPr>
          <p:cNvSpPr txBox="1"/>
          <p:nvPr userDrawn="1"/>
        </p:nvSpPr>
        <p:spPr>
          <a:xfrm>
            <a:off x="1274231" y="481782"/>
            <a:ext cx="8914620" cy="1015663"/>
          </a:xfrm>
          <a:prstGeom prst="rect">
            <a:avLst/>
          </a:prstGeom>
          <a:noFill/>
        </p:spPr>
        <p:txBody>
          <a:bodyPr wrap="none" rtlCol="0">
            <a:spAutoFit/>
          </a:bodyPr>
          <a:lstStyle/>
          <a:p>
            <a:r>
              <a:rPr lang="de-DE" sz="6000" b="1" baseline="0">
                <a:solidFill>
                  <a:srgbClr val="AF9F92"/>
                </a:solidFill>
                <a:latin typeface="DINOT-Bold" panose="020B0504020101020102" pitchFamily="34" charset="77"/>
                <a:cs typeface="Arial" panose="020B0604020202020204" pitchFamily="34" charset="0"/>
              </a:rPr>
              <a:t>BREAKING THE WALL OF</a:t>
            </a:r>
          </a:p>
        </p:txBody>
      </p:sp>
    </p:spTree>
    <p:extLst>
      <p:ext uri="{BB962C8B-B14F-4D97-AF65-F5344CB8AC3E}">
        <p14:creationId xmlns:p14="http://schemas.microsoft.com/office/powerpoint/2010/main" val="41869370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751960F-D1E7-513C-4C1A-7C43596A475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AF69AF03-4DC8-8833-03A1-B43A434144A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CE047E7-FB3D-95B0-1018-F4FD6BE426A4}"/>
              </a:ext>
            </a:extLst>
          </p:cNvPr>
          <p:cNvSpPr>
            <a:spLocks noGrp="1"/>
          </p:cNvSpPr>
          <p:nvPr>
            <p:ph type="dt" sz="half" idx="10"/>
          </p:nvPr>
        </p:nvSpPr>
        <p:spPr/>
        <p:txBody>
          <a:bodyPr/>
          <a:lstStyle/>
          <a:p>
            <a:fld id="{26A5FB08-7488-BD4A-8360-6A927EF40667}" type="datetimeFigureOut">
              <a:rPr lang="de-DE" smtClean="0"/>
              <a:t>05.05.26</a:t>
            </a:fld>
            <a:endParaRPr lang="de-DE"/>
          </a:p>
        </p:txBody>
      </p:sp>
      <p:sp>
        <p:nvSpPr>
          <p:cNvPr id="5" name="Fußzeilenplatzhalter 4">
            <a:extLst>
              <a:ext uri="{FF2B5EF4-FFF2-40B4-BE49-F238E27FC236}">
                <a16:creationId xmlns:a16="http://schemas.microsoft.com/office/drawing/2014/main" id="{D9CB66A2-E100-5932-45FE-4332EB187B3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3974865-61A6-D30F-D6D9-8B7807B44F16}"/>
              </a:ext>
            </a:extLst>
          </p:cNvPr>
          <p:cNvSpPr>
            <a:spLocks noGrp="1"/>
          </p:cNvSpPr>
          <p:nvPr>
            <p:ph type="sldNum" sz="quarter" idx="12"/>
          </p:nvPr>
        </p:nvSpPr>
        <p:spPr/>
        <p:txBody>
          <a:bodyPr/>
          <a:lstStyle/>
          <a:p>
            <a:fld id="{E183DEA2-ABF6-AD41-8B8F-64DFED53E80A}" type="slidenum">
              <a:rPr lang="de-DE" smtClean="0"/>
              <a:t>‹#›</a:t>
            </a:fld>
            <a:endParaRPr lang="de-DE"/>
          </a:p>
        </p:txBody>
      </p:sp>
    </p:spTree>
    <p:extLst>
      <p:ext uri="{BB962C8B-B14F-4D97-AF65-F5344CB8AC3E}">
        <p14:creationId xmlns:p14="http://schemas.microsoft.com/office/powerpoint/2010/main" val="9890883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15"/>
        <p:cNvGrpSpPr/>
        <p:nvPr/>
      </p:nvGrpSpPr>
      <p:grpSpPr>
        <a:xfrm>
          <a:off x="0" y="0"/>
          <a:ext cx="0" cy="0"/>
          <a:chOff x="0" y="0"/>
          <a:chExt cx="0" cy="0"/>
        </a:xfrm>
      </p:grpSpPr>
      <p:sp>
        <p:nvSpPr>
          <p:cNvPr id="16" name="Google Shape;16;p8"/>
          <p:cNvSpPr txBox="1"/>
          <p:nvPr/>
        </p:nvSpPr>
        <p:spPr>
          <a:xfrm>
            <a:off x="1274231" y="481781"/>
            <a:ext cx="7789889"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5400" b="1" i="0" u="none" strike="noStrike" cap="none">
                <a:solidFill>
                  <a:schemeClr val="dk1"/>
                </a:solidFill>
                <a:latin typeface="Arial"/>
                <a:ea typeface="Arial"/>
                <a:cs typeface="Arial"/>
                <a:sym typeface="Arial"/>
              </a:rPr>
              <a:t>BREAKING THE WALL </a:t>
            </a:r>
            <a:endParaRPr/>
          </a:p>
        </p:txBody>
      </p:sp>
    </p:spTree>
    <p:extLst>
      <p:ext uri="{BB962C8B-B14F-4D97-AF65-F5344CB8AC3E}">
        <p14:creationId xmlns:p14="http://schemas.microsoft.com/office/powerpoint/2010/main" val="506828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9"/>
        <p:cNvGrpSpPr/>
        <p:nvPr/>
      </p:nvGrpSpPr>
      <p:grpSpPr>
        <a:xfrm>
          <a:off x="0" y="0"/>
          <a:ext cx="0" cy="0"/>
          <a:chOff x="0" y="0"/>
          <a:chExt cx="0" cy="0"/>
        </a:xfrm>
      </p:grpSpPr>
      <p:sp>
        <p:nvSpPr>
          <p:cNvPr id="20" name="Google Shape;2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a:t>
            </a:fld>
            <a:endParaRPr/>
          </a:p>
        </p:txBody>
      </p:sp>
    </p:spTree>
    <p:extLst>
      <p:ext uri="{BB962C8B-B14F-4D97-AF65-F5344CB8AC3E}">
        <p14:creationId xmlns:p14="http://schemas.microsoft.com/office/powerpoint/2010/main" val="22610164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5"/>
        <p:cNvGrpSpPr/>
        <p:nvPr/>
      </p:nvGrpSpPr>
      <p:grpSpPr>
        <a:xfrm>
          <a:off x="0" y="0"/>
          <a:ext cx="0" cy="0"/>
          <a:chOff x="0" y="0"/>
          <a:chExt cx="0" cy="0"/>
        </a:xfrm>
      </p:grpSpPr>
      <p:sp>
        <p:nvSpPr>
          <p:cNvPr id="26" name="Google Shape;26;p10"/>
          <p:cNvSpPr txBox="1"/>
          <p:nvPr/>
        </p:nvSpPr>
        <p:spPr>
          <a:xfrm>
            <a:off x="3503783" y="2921168"/>
            <a:ext cx="5184433" cy="1015663"/>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de-DE" sz="6000" b="1" i="0">
                <a:solidFill>
                  <a:schemeClr val="dk1"/>
                </a:solidFill>
                <a:latin typeface="Arial"/>
                <a:ea typeface="Arial"/>
                <a:cs typeface="Arial"/>
                <a:sym typeface="Arial"/>
              </a:rPr>
              <a:t>QUESTIONS?</a:t>
            </a:r>
            <a:endParaRPr/>
          </a:p>
        </p:txBody>
      </p:sp>
    </p:spTree>
    <p:extLst>
      <p:ext uri="{BB962C8B-B14F-4D97-AF65-F5344CB8AC3E}">
        <p14:creationId xmlns:p14="http://schemas.microsoft.com/office/powerpoint/2010/main" val="19718332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S24_Speaker Slides">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8496846"/>
      </p:ext>
    </p:extLst>
  </p:cSld>
  <p:clrMapOvr>
    <a:masterClrMapping/>
  </p:clrMapOvr>
  <p:extLst>
    <p:ext uri="{DCECCB84-F9BA-43D5-87BE-67443E8EF086}">
      <p15:sldGuideLst xmlns:p15="http://schemas.microsoft.com/office/powerpoint/2012/main">
        <p15:guide id="1" orient="horz" pos="4320">
          <p15:clr>
            <a:srgbClr val="FBAE40"/>
          </p15:clr>
        </p15:guide>
        <p15:guide id="2" pos="768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067B74-51C2-C30B-09CF-0F1967ACC36D}"/>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B1BF6D2-D2A4-83B7-BB24-0B3D675FD8DF}"/>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03366CAF-F0D2-D488-CA52-033927D0000D}"/>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5" name="Fußzeilenplatzhalter 4">
            <a:extLst>
              <a:ext uri="{FF2B5EF4-FFF2-40B4-BE49-F238E27FC236}">
                <a16:creationId xmlns:a16="http://schemas.microsoft.com/office/drawing/2014/main" id="{32634104-BE3F-FECF-37EA-CE5FC8F5D9D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56E851B-4789-A61C-7E04-21632238393D}"/>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34088776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301279-AF65-1303-F6E0-C32EB20B9B5D}"/>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B08112BC-016E-EAFA-B619-155E878AB21C}"/>
              </a:ext>
            </a:extLst>
          </p:cNvPr>
          <p:cNvSpPr>
            <a:spLocks noGrp="1"/>
          </p:cNvSpPr>
          <p:nvPr>
            <p:ph idx="1" hasCustomPrompt="1"/>
          </p:nvPr>
        </p:nvSpPr>
        <p:spPr>
          <a:xfrm>
            <a:off x="838200" y="1825625"/>
            <a:ext cx="10515600" cy="4351338"/>
          </a:xfrm>
          <a:prstGeom prst="rect">
            <a:avLst/>
          </a:prstGeom>
        </p:spPr>
        <p:txBody>
          <a:bodyPr/>
          <a:lstStyle>
            <a:lvl1pPr marL="0" indent="0">
              <a:buNone/>
              <a:defRPr/>
            </a:lvl1pPr>
          </a:lstStyle>
          <a:p>
            <a:pPr lvl="0"/>
            <a:r>
              <a:rPr lang="de-DE" b="0" i="0">
                <a:solidFill>
                  <a:srgbClr val="000000"/>
                </a:solidFill>
                <a:effectLst/>
                <a:latin typeface="Times"/>
              </a:rPr>
              <a:t> </a:t>
            </a:r>
            <a:endParaRPr lang="de-DE"/>
          </a:p>
        </p:txBody>
      </p:sp>
      <p:sp>
        <p:nvSpPr>
          <p:cNvPr id="4" name="Datumsplatzhalter 3">
            <a:extLst>
              <a:ext uri="{FF2B5EF4-FFF2-40B4-BE49-F238E27FC236}">
                <a16:creationId xmlns:a16="http://schemas.microsoft.com/office/drawing/2014/main" id="{4163A301-76D4-261A-38F4-2C91C783D1E0}"/>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5" name="Fußzeilenplatzhalter 4">
            <a:extLst>
              <a:ext uri="{FF2B5EF4-FFF2-40B4-BE49-F238E27FC236}">
                <a16:creationId xmlns:a16="http://schemas.microsoft.com/office/drawing/2014/main" id="{8C542085-4459-F26B-CAF7-A841139677C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113DAFB-7666-126E-197F-756E07049457}"/>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764635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404260-4EF6-90C5-6D17-2307845CABBA}"/>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902E2CDA-4FA3-298B-E342-343BF926330A}"/>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1FAA7A5-9E52-879A-44AA-6CC4189497F4}"/>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5" name="Fußzeilenplatzhalter 4">
            <a:extLst>
              <a:ext uri="{FF2B5EF4-FFF2-40B4-BE49-F238E27FC236}">
                <a16:creationId xmlns:a16="http://schemas.microsoft.com/office/drawing/2014/main" id="{143B9B0A-4D14-0D94-19DC-4F08C5C076B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25219D5-E62A-3BDB-83CA-2196FA4FD16C}"/>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4267358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14A1E3-EDFA-3601-2DCF-3ECB5EB64A33}"/>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D7C7D74C-08E5-9073-8BC9-804281497323}"/>
              </a:ext>
            </a:extLst>
          </p:cNvPr>
          <p:cNvSpPr>
            <a:spLocks noGrp="1"/>
          </p:cNvSpPr>
          <p:nvPr>
            <p:ph sz="half" idx="1"/>
          </p:nvPr>
        </p:nvSpPr>
        <p:spPr>
          <a:xfrm>
            <a:off x="838200" y="1825625"/>
            <a:ext cx="5181600" cy="435133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6443E76-D6FA-C9D0-91AB-127E436CE8EF}"/>
              </a:ext>
            </a:extLst>
          </p:cNvPr>
          <p:cNvSpPr>
            <a:spLocks noGrp="1"/>
          </p:cNvSpPr>
          <p:nvPr>
            <p:ph sz="half" idx="2"/>
          </p:nvPr>
        </p:nvSpPr>
        <p:spPr>
          <a:xfrm>
            <a:off x="6172200" y="1825625"/>
            <a:ext cx="5181600" cy="435133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299C990E-F954-B25E-85F8-B288D9583AB8}"/>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6" name="Fußzeilenplatzhalter 5">
            <a:extLst>
              <a:ext uri="{FF2B5EF4-FFF2-40B4-BE49-F238E27FC236}">
                <a16:creationId xmlns:a16="http://schemas.microsoft.com/office/drawing/2014/main" id="{E26EAFAE-A332-DCCE-8194-667C1AAEBAE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3A1260B-C61A-2739-336D-7D43E3D358EA}"/>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009856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FF3A3A-DA9A-9C8F-12A0-4981BC51D33B}"/>
              </a:ext>
            </a:extLst>
          </p:cNvPr>
          <p:cNvSpPr>
            <a:spLocks noGrp="1"/>
          </p:cNvSpPr>
          <p:nvPr>
            <p:ph type="title"/>
          </p:nvPr>
        </p:nvSpPr>
        <p:spPr>
          <a:xfrm>
            <a:off x="839788" y="365125"/>
            <a:ext cx="10515600" cy="1325563"/>
          </a:xfrm>
          <a:prstGeom prst="rect">
            <a:avLst/>
          </a:prstGeom>
        </p:spPr>
        <p:txBody>
          <a:bodyPr/>
          <a:lstStyle/>
          <a:p>
            <a:r>
              <a:rPr lang="de-DE"/>
              <a:t>Mastertitelformat bearbeiten</a:t>
            </a:r>
          </a:p>
        </p:txBody>
      </p:sp>
      <p:sp>
        <p:nvSpPr>
          <p:cNvPr id="3" name="Textplatzhalter 2">
            <a:extLst>
              <a:ext uri="{FF2B5EF4-FFF2-40B4-BE49-F238E27FC236}">
                <a16:creationId xmlns:a16="http://schemas.microsoft.com/office/drawing/2014/main" id="{FEC9883C-3F70-411F-1227-0EEBE887240F}"/>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FEBF5F2-C133-7C99-8A86-16D93382AF93}"/>
              </a:ext>
            </a:extLst>
          </p:cNvPr>
          <p:cNvSpPr>
            <a:spLocks noGrp="1"/>
          </p:cNvSpPr>
          <p:nvPr>
            <p:ph sz="half" idx="2"/>
          </p:nvPr>
        </p:nvSpPr>
        <p:spPr>
          <a:xfrm>
            <a:off x="839788" y="2505075"/>
            <a:ext cx="5157787" cy="368458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84A1F168-583C-0500-B00C-B1BB791FCB7B}"/>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DB8943C-B4F7-94D9-433F-C95262DA36E4}"/>
              </a:ext>
            </a:extLst>
          </p:cNvPr>
          <p:cNvSpPr>
            <a:spLocks noGrp="1"/>
          </p:cNvSpPr>
          <p:nvPr>
            <p:ph sz="quarter" idx="4"/>
          </p:nvPr>
        </p:nvSpPr>
        <p:spPr>
          <a:xfrm>
            <a:off x="6172200" y="2505075"/>
            <a:ext cx="5183188" cy="368458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2E31651-0B46-43F8-193F-FAEB587D369F}"/>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8" name="Fußzeilenplatzhalter 7">
            <a:extLst>
              <a:ext uri="{FF2B5EF4-FFF2-40B4-BE49-F238E27FC236}">
                <a16:creationId xmlns:a16="http://schemas.microsoft.com/office/drawing/2014/main" id="{45D5EB52-1D98-A43F-FC1F-24E96C312AB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20DEFF89-65CA-2055-3BDC-EF1CBE12C385}"/>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69790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B56908-E140-00E6-472E-35284570824D}"/>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4F687DE2-E57E-2E63-A8AF-79DBFBE4A16B}"/>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4" name="Fußzeilenplatzhalter 3">
            <a:extLst>
              <a:ext uri="{FF2B5EF4-FFF2-40B4-BE49-F238E27FC236}">
                <a16:creationId xmlns:a16="http://schemas.microsoft.com/office/drawing/2014/main" id="{6B403DF8-E7F6-8409-200C-AE124525F5D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767F4E4-AA16-5568-6C03-A1A7ED3C5674}"/>
              </a:ext>
            </a:extLst>
          </p:cNvPr>
          <p:cNvSpPr>
            <a:spLocks noGrp="1"/>
          </p:cNvSpPr>
          <p:nvPr>
            <p:ph type="sldNum" sz="quarter" idx="12"/>
          </p:nvPr>
        </p:nvSpPr>
        <p:spPr/>
        <p:txBody>
          <a:bodyPr/>
          <a:lstStyle/>
          <a:p>
            <a:fld id="{F94489D9-4168-F843-9924-A292E847A289}" type="slidenum">
              <a:rPr lang="de-DE" smtClean="0"/>
              <a:t>‹#›</a:t>
            </a:fld>
            <a:endParaRPr lang="de-DE"/>
          </a:p>
        </p:txBody>
      </p:sp>
    </p:spTree>
    <p:extLst>
      <p:ext uri="{BB962C8B-B14F-4D97-AF65-F5344CB8AC3E}">
        <p14:creationId xmlns:p14="http://schemas.microsoft.com/office/powerpoint/2010/main" val="2274063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DF2B5F9-2A75-B96F-E4E0-AEDA0E755179}"/>
              </a:ext>
            </a:extLst>
          </p:cNvPr>
          <p:cNvSpPr>
            <a:spLocks noGrp="1"/>
          </p:cNvSpPr>
          <p:nvPr>
            <p:ph type="dt" sz="half" idx="10"/>
          </p:nvPr>
        </p:nvSpPr>
        <p:spPr/>
        <p:txBody>
          <a:bodyPr/>
          <a:lstStyle/>
          <a:p>
            <a:fld id="{13C9713F-7875-4146-9A21-2853858C0745}" type="datetimeFigureOut">
              <a:rPr lang="de-DE" smtClean="0"/>
              <a:t>05.05.26</a:t>
            </a:fld>
            <a:endParaRPr lang="de-DE"/>
          </a:p>
        </p:txBody>
      </p:sp>
      <p:sp>
        <p:nvSpPr>
          <p:cNvPr id="3" name="Fußzeilenplatzhalter 2">
            <a:extLst>
              <a:ext uri="{FF2B5EF4-FFF2-40B4-BE49-F238E27FC236}">
                <a16:creationId xmlns:a16="http://schemas.microsoft.com/office/drawing/2014/main" id="{7F6587F2-C125-F168-5EF2-F1A29830043F}"/>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AD9A73DD-64AA-1685-9236-4358B58A62CB}"/>
              </a:ext>
            </a:extLst>
          </p:cNvPr>
          <p:cNvSpPr>
            <a:spLocks noGrp="1"/>
          </p:cNvSpPr>
          <p:nvPr>
            <p:ph type="sldNum" sz="quarter" idx="12"/>
          </p:nvPr>
        </p:nvSpPr>
        <p:spPr/>
        <p:txBody>
          <a:bodyPr/>
          <a:lstStyle/>
          <a:p>
            <a:fld id="{F94489D9-4168-F843-9924-A292E847A289}" type="slidenum">
              <a:rPr lang="de-DE" smtClean="0"/>
              <a:t>‹#›</a:t>
            </a:fld>
            <a:endParaRPr lang="de-DE"/>
          </a:p>
        </p:txBody>
      </p:sp>
      <p:sp>
        <p:nvSpPr>
          <p:cNvPr id="6" name="Textfeld 5">
            <a:extLst>
              <a:ext uri="{FF2B5EF4-FFF2-40B4-BE49-F238E27FC236}">
                <a16:creationId xmlns:a16="http://schemas.microsoft.com/office/drawing/2014/main" id="{3BD068A8-D3F5-6C0D-BF38-F47A7DBAD22A}"/>
              </a:ext>
            </a:extLst>
          </p:cNvPr>
          <p:cNvSpPr txBox="1"/>
          <p:nvPr userDrawn="1"/>
        </p:nvSpPr>
        <p:spPr>
          <a:xfrm>
            <a:off x="3048828" y="3244334"/>
            <a:ext cx="6097656" cy="369332"/>
          </a:xfrm>
          <a:prstGeom prst="rect">
            <a:avLst/>
          </a:prstGeom>
          <a:noFill/>
        </p:spPr>
        <p:txBody>
          <a:bodyPr wrap="square">
            <a:spAutoFit/>
          </a:bodyPr>
          <a:lstStyle/>
          <a:p>
            <a:r>
              <a:rPr lang="de-DE" b="0" i="0">
                <a:solidFill>
                  <a:srgbClr val="000000"/>
                </a:solidFill>
                <a:effectLst/>
                <a:latin typeface="Times"/>
              </a:rPr>
              <a:t> </a:t>
            </a:r>
            <a:endParaRPr lang="de-DE"/>
          </a:p>
        </p:txBody>
      </p:sp>
    </p:spTree>
    <p:extLst>
      <p:ext uri="{BB962C8B-B14F-4D97-AF65-F5344CB8AC3E}">
        <p14:creationId xmlns:p14="http://schemas.microsoft.com/office/powerpoint/2010/main" val="35709669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5.xml"/><Relationship Id="rId1"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Google Shape;17;p8">
            <a:extLst>
              <a:ext uri="{FF2B5EF4-FFF2-40B4-BE49-F238E27FC236}">
                <a16:creationId xmlns:a16="http://schemas.microsoft.com/office/drawing/2014/main" id="{1A17C132-9397-1D84-ED0F-9A9E7D371D26}"/>
              </a:ext>
            </a:extLst>
          </p:cNvPr>
          <p:cNvSpPr txBox="1"/>
          <p:nvPr userDrawn="1"/>
        </p:nvSpPr>
        <p:spPr>
          <a:xfrm>
            <a:off x="837495" y="6006887"/>
            <a:ext cx="460908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800" b="1">
                <a:solidFill>
                  <a:srgbClr val="A59185"/>
                </a:solidFill>
                <a:latin typeface="Arial"/>
                <a:ea typeface="Arial"/>
                <a:cs typeface="Arial"/>
                <a:sym typeface="Arial"/>
              </a:rPr>
              <a:t>FALLING WALLS </a:t>
            </a:r>
            <a:r>
              <a:rPr lang="de-DE" sz="1800" b="1">
                <a:solidFill>
                  <a:srgbClr val="E20019"/>
                </a:solidFill>
                <a:latin typeface="Arial"/>
                <a:ea typeface="Arial"/>
                <a:cs typeface="Arial"/>
                <a:sym typeface="Arial"/>
              </a:rPr>
              <a:t>LAB</a:t>
            </a:r>
            <a:r>
              <a:rPr lang="de-DE" sz="1800" b="1">
                <a:solidFill>
                  <a:srgbClr val="E2001A"/>
                </a:solidFill>
                <a:latin typeface="Arial"/>
                <a:ea typeface="Arial"/>
                <a:cs typeface="Arial"/>
                <a:sym typeface="Arial"/>
              </a:rPr>
              <a:t> 2025</a:t>
            </a:r>
            <a:endParaRPr/>
          </a:p>
        </p:txBody>
      </p:sp>
    </p:spTree>
    <p:extLst>
      <p:ext uri="{BB962C8B-B14F-4D97-AF65-F5344CB8AC3E}">
        <p14:creationId xmlns:p14="http://schemas.microsoft.com/office/powerpoint/2010/main" val="2894333671"/>
      </p:ext>
    </p:extLst>
  </p:cSld>
  <p:clrMap bg1="lt1" tx1="dk1" bg2="lt2" tx2="dk2" accent1="accent1" accent2="accent2" accent3="accent3" accent4="accent4" accent5="accent5" accent6="accent6" hlink="hlink" folHlink="folHlink"/>
  <p:sldLayoutIdLst>
    <p:sldLayoutId id="2147483661" r:id="rId1"/>
    <p:sldLayoutId id="2147483700" r:id="rId2"/>
  </p:sldLayoutIdLst>
  <p:txStyles>
    <p:titleStyle>
      <a:lvl1pPr algn="ctr" defTabSz="228554" rtl="0" eaLnBrk="1" latinLnBrk="0" hangingPunct="1">
        <a:spcBef>
          <a:spcPct val="0"/>
        </a:spcBef>
        <a:buNone/>
        <a:defRPr sz="2200" kern="1200">
          <a:solidFill>
            <a:schemeClr val="tx1"/>
          </a:solidFill>
          <a:latin typeface="+mj-lt"/>
          <a:ea typeface="+mj-ea"/>
          <a:cs typeface="+mj-cs"/>
        </a:defRPr>
      </a:lvl1pPr>
    </p:titleStyle>
    <p:bodyStyle>
      <a:lvl1pPr marL="171416" indent="-171416" algn="l" defTabSz="228554" rtl="0" eaLnBrk="1" latinLnBrk="0" hangingPunct="1">
        <a:spcBef>
          <a:spcPct val="20000"/>
        </a:spcBef>
        <a:buFont typeface="Arial"/>
        <a:buChar char="•"/>
        <a:defRPr sz="1600" kern="1200">
          <a:solidFill>
            <a:schemeClr val="tx1"/>
          </a:solidFill>
          <a:latin typeface="+mn-lt"/>
          <a:ea typeface="+mn-ea"/>
          <a:cs typeface="+mn-cs"/>
        </a:defRPr>
      </a:lvl1pPr>
      <a:lvl2pPr marL="371401" indent="-142846" algn="l" defTabSz="228554" rtl="0" eaLnBrk="1" latinLnBrk="0" hangingPunct="1">
        <a:spcBef>
          <a:spcPct val="20000"/>
        </a:spcBef>
        <a:buFont typeface="Arial"/>
        <a:buChar char="–"/>
        <a:defRPr sz="1400" kern="1200">
          <a:solidFill>
            <a:schemeClr val="tx1"/>
          </a:solidFill>
          <a:latin typeface="+mn-lt"/>
          <a:ea typeface="+mn-ea"/>
          <a:cs typeface="+mn-cs"/>
        </a:defRPr>
      </a:lvl2pPr>
      <a:lvl3pPr marL="571386" indent="-114277" algn="l" defTabSz="228554" rtl="0" eaLnBrk="1" latinLnBrk="0" hangingPunct="1">
        <a:spcBef>
          <a:spcPct val="20000"/>
        </a:spcBef>
        <a:buFont typeface="Arial"/>
        <a:buChar char="•"/>
        <a:defRPr sz="1200" kern="1200">
          <a:solidFill>
            <a:schemeClr val="tx1"/>
          </a:solidFill>
          <a:latin typeface="+mn-lt"/>
          <a:ea typeface="+mn-ea"/>
          <a:cs typeface="+mn-cs"/>
        </a:defRPr>
      </a:lvl3pPr>
      <a:lvl4pPr marL="799940" indent="-114277" algn="l" defTabSz="228554" rtl="0" eaLnBrk="1" latinLnBrk="0" hangingPunct="1">
        <a:spcBef>
          <a:spcPct val="20000"/>
        </a:spcBef>
        <a:buFont typeface="Arial"/>
        <a:buChar char="–"/>
        <a:defRPr sz="1000" kern="1200">
          <a:solidFill>
            <a:schemeClr val="tx1"/>
          </a:solidFill>
          <a:latin typeface="+mn-lt"/>
          <a:ea typeface="+mn-ea"/>
          <a:cs typeface="+mn-cs"/>
        </a:defRPr>
      </a:lvl4pPr>
      <a:lvl5pPr marL="1028494" indent="-114277" algn="l" defTabSz="228554" rtl="0" eaLnBrk="1" latinLnBrk="0" hangingPunct="1">
        <a:spcBef>
          <a:spcPct val="20000"/>
        </a:spcBef>
        <a:buFont typeface="Arial"/>
        <a:buChar char="»"/>
        <a:defRPr sz="1000" kern="1200">
          <a:solidFill>
            <a:schemeClr val="tx1"/>
          </a:solidFill>
          <a:latin typeface="+mn-lt"/>
          <a:ea typeface="+mn-ea"/>
          <a:cs typeface="+mn-cs"/>
        </a:defRPr>
      </a:lvl5pPr>
      <a:lvl6pPr marL="1257049" indent="-114277" algn="l" defTabSz="228554" rtl="0" eaLnBrk="1" latinLnBrk="0" hangingPunct="1">
        <a:spcBef>
          <a:spcPct val="20000"/>
        </a:spcBef>
        <a:buFont typeface="Arial"/>
        <a:buChar char="•"/>
        <a:defRPr sz="1000" kern="1200">
          <a:solidFill>
            <a:schemeClr val="tx1"/>
          </a:solidFill>
          <a:latin typeface="+mn-lt"/>
          <a:ea typeface="+mn-ea"/>
          <a:cs typeface="+mn-cs"/>
        </a:defRPr>
      </a:lvl6pPr>
      <a:lvl7pPr marL="1485603" indent="-114277" algn="l" defTabSz="228554" rtl="0" eaLnBrk="1" latinLnBrk="0" hangingPunct="1">
        <a:spcBef>
          <a:spcPct val="20000"/>
        </a:spcBef>
        <a:buFont typeface="Arial"/>
        <a:buChar char="•"/>
        <a:defRPr sz="1000" kern="1200">
          <a:solidFill>
            <a:schemeClr val="tx1"/>
          </a:solidFill>
          <a:latin typeface="+mn-lt"/>
          <a:ea typeface="+mn-ea"/>
          <a:cs typeface="+mn-cs"/>
        </a:defRPr>
      </a:lvl7pPr>
      <a:lvl8pPr marL="1714157" indent="-114277" algn="l" defTabSz="228554" rtl="0" eaLnBrk="1" latinLnBrk="0" hangingPunct="1">
        <a:spcBef>
          <a:spcPct val="20000"/>
        </a:spcBef>
        <a:buFont typeface="Arial"/>
        <a:buChar char="•"/>
        <a:defRPr sz="1000" kern="1200">
          <a:solidFill>
            <a:schemeClr val="tx1"/>
          </a:solidFill>
          <a:latin typeface="+mn-lt"/>
          <a:ea typeface="+mn-ea"/>
          <a:cs typeface="+mn-cs"/>
        </a:defRPr>
      </a:lvl8pPr>
      <a:lvl9pPr marL="1942711" indent="-114277" algn="l" defTabSz="228554" rtl="0" eaLnBrk="1" latinLnBrk="0" hangingPunct="1">
        <a:spcBef>
          <a:spcPct val="20000"/>
        </a:spcBef>
        <a:buFont typeface="Arial"/>
        <a:buChar char="•"/>
        <a:defRPr sz="1000" kern="1200">
          <a:solidFill>
            <a:schemeClr val="tx1"/>
          </a:solidFill>
          <a:latin typeface="+mn-lt"/>
          <a:ea typeface="+mn-ea"/>
          <a:cs typeface="+mn-cs"/>
        </a:defRPr>
      </a:lvl9pPr>
    </p:bodyStyle>
    <p:otherStyle>
      <a:defPPr>
        <a:defRPr lang="en-US"/>
      </a:defPPr>
      <a:lvl1pPr marL="0" algn="l" defTabSz="228554" rtl="0" eaLnBrk="1" latinLnBrk="0" hangingPunct="1">
        <a:defRPr sz="900" kern="1200">
          <a:solidFill>
            <a:schemeClr val="tx1"/>
          </a:solidFill>
          <a:latin typeface="+mn-lt"/>
          <a:ea typeface="+mn-ea"/>
          <a:cs typeface="+mn-cs"/>
        </a:defRPr>
      </a:lvl1pPr>
      <a:lvl2pPr marL="228554" algn="l" defTabSz="228554" rtl="0" eaLnBrk="1" latinLnBrk="0" hangingPunct="1">
        <a:defRPr sz="900" kern="1200">
          <a:solidFill>
            <a:schemeClr val="tx1"/>
          </a:solidFill>
          <a:latin typeface="+mn-lt"/>
          <a:ea typeface="+mn-ea"/>
          <a:cs typeface="+mn-cs"/>
        </a:defRPr>
      </a:lvl2pPr>
      <a:lvl3pPr marL="457109" algn="l" defTabSz="228554" rtl="0" eaLnBrk="1" latinLnBrk="0" hangingPunct="1">
        <a:defRPr sz="900" kern="1200">
          <a:solidFill>
            <a:schemeClr val="tx1"/>
          </a:solidFill>
          <a:latin typeface="+mn-lt"/>
          <a:ea typeface="+mn-ea"/>
          <a:cs typeface="+mn-cs"/>
        </a:defRPr>
      </a:lvl3pPr>
      <a:lvl4pPr marL="685663" algn="l" defTabSz="228554" rtl="0" eaLnBrk="1" latinLnBrk="0" hangingPunct="1">
        <a:defRPr sz="900" kern="1200">
          <a:solidFill>
            <a:schemeClr val="tx1"/>
          </a:solidFill>
          <a:latin typeface="+mn-lt"/>
          <a:ea typeface="+mn-ea"/>
          <a:cs typeface="+mn-cs"/>
        </a:defRPr>
      </a:lvl4pPr>
      <a:lvl5pPr marL="914217" algn="l" defTabSz="228554" rtl="0" eaLnBrk="1" latinLnBrk="0" hangingPunct="1">
        <a:defRPr sz="900" kern="1200">
          <a:solidFill>
            <a:schemeClr val="tx1"/>
          </a:solidFill>
          <a:latin typeface="+mn-lt"/>
          <a:ea typeface="+mn-ea"/>
          <a:cs typeface="+mn-cs"/>
        </a:defRPr>
      </a:lvl5pPr>
      <a:lvl6pPr marL="1142771" algn="l" defTabSz="228554" rtl="0" eaLnBrk="1" latinLnBrk="0" hangingPunct="1">
        <a:defRPr sz="900" kern="1200">
          <a:solidFill>
            <a:schemeClr val="tx1"/>
          </a:solidFill>
          <a:latin typeface="+mn-lt"/>
          <a:ea typeface="+mn-ea"/>
          <a:cs typeface="+mn-cs"/>
        </a:defRPr>
      </a:lvl6pPr>
      <a:lvl7pPr marL="1371326" algn="l" defTabSz="228554" rtl="0" eaLnBrk="1" latinLnBrk="0" hangingPunct="1">
        <a:defRPr sz="900" kern="1200">
          <a:solidFill>
            <a:schemeClr val="tx1"/>
          </a:solidFill>
          <a:latin typeface="+mn-lt"/>
          <a:ea typeface="+mn-ea"/>
          <a:cs typeface="+mn-cs"/>
        </a:defRPr>
      </a:lvl7pPr>
      <a:lvl8pPr marL="1599880" algn="l" defTabSz="228554" rtl="0" eaLnBrk="1" latinLnBrk="0" hangingPunct="1">
        <a:defRPr sz="900" kern="1200">
          <a:solidFill>
            <a:schemeClr val="tx1"/>
          </a:solidFill>
          <a:latin typeface="+mn-lt"/>
          <a:ea typeface="+mn-ea"/>
          <a:cs typeface="+mn-cs"/>
        </a:defRPr>
      </a:lvl8pPr>
      <a:lvl9pPr marL="1828434" algn="l" defTabSz="228554" rtl="0" eaLnBrk="1" latinLnBrk="0" hangingPunct="1">
        <a:defRPr sz="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3AFFD-3141-391C-BFB5-57305D14C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C9713F-7875-4146-9A21-2853858C0745}" type="datetimeFigureOut">
              <a:rPr lang="de-DE" smtClean="0"/>
              <a:t>05.05.26</a:t>
            </a:fld>
            <a:endParaRPr lang="de-DE"/>
          </a:p>
        </p:txBody>
      </p:sp>
      <p:sp>
        <p:nvSpPr>
          <p:cNvPr id="5" name="Fußzeilenplatzhalter 4">
            <a:extLst>
              <a:ext uri="{FF2B5EF4-FFF2-40B4-BE49-F238E27FC236}">
                <a16:creationId xmlns:a16="http://schemas.microsoft.com/office/drawing/2014/main" id="{A0D70492-9E7A-EDE5-7427-106E0E105D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37D8275A-3D2B-5B38-1B40-E3633CD08B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4489D9-4168-F843-9924-A292E847A289}" type="slidenum">
              <a:rPr lang="de-DE" smtClean="0"/>
              <a:t>‹#›</a:t>
            </a:fld>
            <a:endParaRPr lang="de-DE"/>
          </a:p>
        </p:txBody>
      </p:sp>
      <p:sp>
        <p:nvSpPr>
          <p:cNvPr id="8" name="Textfeld 7">
            <a:extLst>
              <a:ext uri="{FF2B5EF4-FFF2-40B4-BE49-F238E27FC236}">
                <a16:creationId xmlns:a16="http://schemas.microsoft.com/office/drawing/2014/main" id="{A83CBE43-57D4-9A59-02D9-FCAB3A475831}"/>
              </a:ext>
            </a:extLst>
          </p:cNvPr>
          <p:cNvSpPr txBox="1"/>
          <p:nvPr userDrawn="1"/>
        </p:nvSpPr>
        <p:spPr>
          <a:xfrm>
            <a:off x="3048828" y="3244334"/>
            <a:ext cx="6097656" cy="369332"/>
          </a:xfrm>
          <a:prstGeom prst="rect">
            <a:avLst/>
          </a:prstGeom>
          <a:noFill/>
        </p:spPr>
        <p:txBody>
          <a:bodyPr wrap="square">
            <a:spAutoFit/>
          </a:bodyPr>
          <a:lstStyle/>
          <a:p>
            <a:r>
              <a:rPr lang="de-DE" b="0" i="0">
                <a:solidFill>
                  <a:srgbClr val="000000"/>
                </a:solidFill>
                <a:effectLst/>
                <a:latin typeface="Times"/>
              </a:rPr>
              <a:t> </a:t>
            </a:r>
            <a:endParaRPr lang="de-DE"/>
          </a:p>
        </p:txBody>
      </p:sp>
      <p:pic>
        <p:nvPicPr>
          <p:cNvPr id="7" name="Grafik 6">
            <a:extLst>
              <a:ext uri="{FF2B5EF4-FFF2-40B4-BE49-F238E27FC236}">
                <a16:creationId xmlns:a16="http://schemas.microsoft.com/office/drawing/2014/main" id="{F90EBD09-446C-5EE8-786E-8891134FA932}"/>
              </a:ext>
            </a:extLst>
          </p:cNvPr>
          <p:cNvPicPr preferRelativeResize="0">
            <a:picLocks/>
          </p:cNvPicPr>
          <p:nvPr userDrawn="1"/>
        </p:nvPicPr>
        <p:blipFill>
          <a:blip r:embed="rId14"/>
          <a:srcRect l="141" r="10886"/>
          <a:stretch>
            <a:fillRect/>
          </a:stretch>
        </p:blipFill>
        <p:spPr>
          <a:xfrm>
            <a:off x="360000" y="360000"/>
            <a:ext cx="1756800" cy="1346400"/>
          </a:xfrm>
          <a:prstGeom prst="rect">
            <a:avLst/>
          </a:prstGeom>
        </p:spPr>
      </p:pic>
    </p:spTree>
    <p:extLst>
      <p:ext uri="{BB962C8B-B14F-4D97-AF65-F5344CB8AC3E}">
        <p14:creationId xmlns:p14="http://schemas.microsoft.com/office/powerpoint/2010/main" val="239598039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D94E067-61A2-2F65-21D4-E23AB68725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02AABDB-EB03-FA09-2045-0A17357F5B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6991973-167F-529E-027D-BB95B33E1A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6A5FB08-7488-BD4A-8360-6A927EF40667}" type="datetimeFigureOut">
              <a:rPr lang="de-DE" smtClean="0"/>
              <a:t>05.05.26</a:t>
            </a:fld>
            <a:endParaRPr lang="de-DE"/>
          </a:p>
        </p:txBody>
      </p:sp>
      <p:sp>
        <p:nvSpPr>
          <p:cNvPr id="5" name="Fußzeilenplatzhalter 4">
            <a:extLst>
              <a:ext uri="{FF2B5EF4-FFF2-40B4-BE49-F238E27FC236}">
                <a16:creationId xmlns:a16="http://schemas.microsoft.com/office/drawing/2014/main" id="{EEA70BAB-34C0-91A0-772A-68C1E31363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0E5B4303-45C1-A512-EF84-76E0DD7E8B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183DEA2-ABF6-AD41-8B8F-64DFED53E80A}" type="slidenum">
              <a:rPr lang="de-DE" smtClean="0"/>
              <a:t>‹#›</a:t>
            </a:fld>
            <a:endParaRPr lang="de-DE"/>
          </a:p>
        </p:txBody>
      </p:sp>
    </p:spTree>
    <p:extLst>
      <p:ext uri="{BB962C8B-B14F-4D97-AF65-F5344CB8AC3E}">
        <p14:creationId xmlns:p14="http://schemas.microsoft.com/office/powerpoint/2010/main" val="281040044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de-DE"/>
              <a:t>‹#›</a:t>
            </a:fld>
            <a:endParaRPr/>
          </a:p>
        </p:txBody>
      </p:sp>
    </p:spTree>
    <p:extLst>
      <p:ext uri="{BB962C8B-B14F-4D97-AF65-F5344CB8AC3E}">
        <p14:creationId xmlns:p14="http://schemas.microsoft.com/office/powerpoint/2010/main" val="1694649970"/>
      </p:ext>
    </p:extLst>
  </p:cSld>
  <p:clrMap bg1="lt1" tx1="dk1" bg2="dk2" tx2="lt2" accent1="accent1" accent2="accent2" accent3="accent3" accent4="accent4" accent5="accent5" accent6="accent6" hlink="hlink" folHlink="folHlink"/>
  <p:sldLayoutIdLst>
    <p:sldLayoutId id="2147483703" r:id="rId1"/>
    <p:sldLayoutId id="2147483704" r:id="rId2"/>
    <p:sldLayoutId id="2147483705"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FW_Typologo_RGB_B-R_Science-Summit-4.pd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4442" y="444500"/>
            <a:ext cx="1333326" cy="1250950"/>
          </a:xfrm>
          <a:prstGeom prst="rect">
            <a:avLst/>
          </a:prstGeom>
        </p:spPr>
      </p:pic>
    </p:spTree>
    <p:extLst>
      <p:ext uri="{BB962C8B-B14F-4D97-AF65-F5344CB8AC3E}">
        <p14:creationId xmlns:p14="http://schemas.microsoft.com/office/powerpoint/2010/main" val="1237806321"/>
      </p:ext>
    </p:extLst>
  </p:cSld>
  <p:clrMap bg1="lt1" tx1="dk1" bg2="lt2" tx2="dk2" accent1="accent1" accent2="accent2" accent3="accent3" accent4="accent4" accent5="accent5" accent6="accent6" hlink="hlink" folHlink="folHlink"/>
  <p:sldLayoutIdLst>
    <p:sldLayoutId id="2147483707" r:id="rId1"/>
  </p:sldLayoutIdLst>
  <p:txStyles>
    <p:titleStyle>
      <a:lvl1pPr algn="ctr" defTabSz="228554" rtl="0" eaLnBrk="1" latinLnBrk="0" hangingPunct="1">
        <a:spcBef>
          <a:spcPct val="0"/>
        </a:spcBef>
        <a:buNone/>
        <a:defRPr sz="2200" kern="1200">
          <a:solidFill>
            <a:schemeClr val="tx1"/>
          </a:solidFill>
          <a:latin typeface="+mj-lt"/>
          <a:ea typeface="+mj-ea"/>
          <a:cs typeface="+mj-cs"/>
        </a:defRPr>
      </a:lvl1pPr>
    </p:titleStyle>
    <p:bodyStyle>
      <a:lvl1pPr marL="171416" indent="-171416" algn="l" defTabSz="228554" rtl="0" eaLnBrk="1" latinLnBrk="0" hangingPunct="1">
        <a:spcBef>
          <a:spcPct val="20000"/>
        </a:spcBef>
        <a:buFont typeface="Arial"/>
        <a:buChar char="•"/>
        <a:defRPr sz="1600" kern="1200">
          <a:solidFill>
            <a:schemeClr val="tx1"/>
          </a:solidFill>
          <a:latin typeface="+mn-lt"/>
          <a:ea typeface="+mn-ea"/>
          <a:cs typeface="+mn-cs"/>
        </a:defRPr>
      </a:lvl1pPr>
      <a:lvl2pPr marL="371401" indent="-142846" algn="l" defTabSz="228554" rtl="0" eaLnBrk="1" latinLnBrk="0" hangingPunct="1">
        <a:spcBef>
          <a:spcPct val="20000"/>
        </a:spcBef>
        <a:buFont typeface="Arial"/>
        <a:buChar char="–"/>
        <a:defRPr sz="1400" kern="1200">
          <a:solidFill>
            <a:schemeClr val="tx1"/>
          </a:solidFill>
          <a:latin typeface="+mn-lt"/>
          <a:ea typeface="+mn-ea"/>
          <a:cs typeface="+mn-cs"/>
        </a:defRPr>
      </a:lvl2pPr>
      <a:lvl3pPr marL="571386" indent="-114277" algn="l" defTabSz="228554" rtl="0" eaLnBrk="1" latinLnBrk="0" hangingPunct="1">
        <a:spcBef>
          <a:spcPct val="20000"/>
        </a:spcBef>
        <a:buFont typeface="Arial"/>
        <a:buChar char="•"/>
        <a:defRPr sz="1200" kern="1200">
          <a:solidFill>
            <a:schemeClr val="tx1"/>
          </a:solidFill>
          <a:latin typeface="+mn-lt"/>
          <a:ea typeface="+mn-ea"/>
          <a:cs typeface="+mn-cs"/>
        </a:defRPr>
      </a:lvl3pPr>
      <a:lvl4pPr marL="799940" indent="-114277" algn="l" defTabSz="228554" rtl="0" eaLnBrk="1" latinLnBrk="0" hangingPunct="1">
        <a:spcBef>
          <a:spcPct val="20000"/>
        </a:spcBef>
        <a:buFont typeface="Arial"/>
        <a:buChar char="–"/>
        <a:defRPr sz="1000" kern="1200">
          <a:solidFill>
            <a:schemeClr val="tx1"/>
          </a:solidFill>
          <a:latin typeface="+mn-lt"/>
          <a:ea typeface="+mn-ea"/>
          <a:cs typeface="+mn-cs"/>
        </a:defRPr>
      </a:lvl4pPr>
      <a:lvl5pPr marL="1028494" indent="-114277" algn="l" defTabSz="228554" rtl="0" eaLnBrk="1" latinLnBrk="0" hangingPunct="1">
        <a:spcBef>
          <a:spcPct val="20000"/>
        </a:spcBef>
        <a:buFont typeface="Arial"/>
        <a:buChar char="»"/>
        <a:defRPr sz="1000" kern="1200">
          <a:solidFill>
            <a:schemeClr val="tx1"/>
          </a:solidFill>
          <a:latin typeface="+mn-lt"/>
          <a:ea typeface="+mn-ea"/>
          <a:cs typeface="+mn-cs"/>
        </a:defRPr>
      </a:lvl5pPr>
      <a:lvl6pPr marL="1257049" indent="-114277" algn="l" defTabSz="228554" rtl="0" eaLnBrk="1" latinLnBrk="0" hangingPunct="1">
        <a:spcBef>
          <a:spcPct val="20000"/>
        </a:spcBef>
        <a:buFont typeface="Arial"/>
        <a:buChar char="•"/>
        <a:defRPr sz="1000" kern="1200">
          <a:solidFill>
            <a:schemeClr val="tx1"/>
          </a:solidFill>
          <a:latin typeface="+mn-lt"/>
          <a:ea typeface="+mn-ea"/>
          <a:cs typeface="+mn-cs"/>
        </a:defRPr>
      </a:lvl6pPr>
      <a:lvl7pPr marL="1485603" indent="-114277" algn="l" defTabSz="228554" rtl="0" eaLnBrk="1" latinLnBrk="0" hangingPunct="1">
        <a:spcBef>
          <a:spcPct val="20000"/>
        </a:spcBef>
        <a:buFont typeface="Arial"/>
        <a:buChar char="•"/>
        <a:defRPr sz="1000" kern="1200">
          <a:solidFill>
            <a:schemeClr val="tx1"/>
          </a:solidFill>
          <a:latin typeface="+mn-lt"/>
          <a:ea typeface="+mn-ea"/>
          <a:cs typeface="+mn-cs"/>
        </a:defRPr>
      </a:lvl7pPr>
      <a:lvl8pPr marL="1714157" indent="-114277" algn="l" defTabSz="228554" rtl="0" eaLnBrk="1" latinLnBrk="0" hangingPunct="1">
        <a:spcBef>
          <a:spcPct val="20000"/>
        </a:spcBef>
        <a:buFont typeface="Arial"/>
        <a:buChar char="•"/>
        <a:defRPr sz="1000" kern="1200">
          <a:solidFill>
            <a:schemeClr val="tx1"/>
          </a:solidFill>
          <a:latin typeface="+mn-lt"/>
          <a:ea typeface="+mn-ea"/>
          <a:cs typeface="+mn-cs"/>
        </a:defRPr>
      </a:lvl8pPr>
      <a:lvl9pPr marL="1942711" indent="-114277" algn="l" defTabSz="228554" rtl="0" eaLnBrk="1" latinLnBrk="0" hangingPunct="1">
        <a:spcBef>
          <a:spcPct val="20000"/>
        </a:spcBef>
        <a:buFont typeface="Arial"/>
        <a:buChar char="•"/>
        <a:defRPr sz="1000" kern="1200">
          <a:solidFill>
            <a:schemeClr val="tx1"/>
          </a:solidFill>
          <a:latin typeface="+mn-lt"/>
          <a:ea typeface="+mn-ea"/>
          <a:cs typeface="+mn-cs"/>
        </a:defRPr>
      </a:lvl9pPr>
    </p:bodyStyle>
    <p:otherStyle>
      <a:defPPr>
        <a:defRPr lang="en-US"/>
      </a:defPPr>
      <a:lvl1pPr marL="0" algn="l" defTabSz="228554" rtl="0" eaLnBrk="1" latinLnBrk="0" hangingPunct="1">
        <a:defRPr sz="900" kern="1200">
          <a:solidFill>
            <a:schemeClr val="tx1"/>
          </a:solidFill>
          <a:latin typeface="+mn-lt"/>
          <a:ea typeface="+mn-ea"/>
          <a:cs typeface="+mn-cs"/>
        </a:defRPr>
      </a:lvl1pPr>
      <a:lvl2pPr marL="228554" algn="l" defTabSz="228554" rtl="0" eaLnBrk="1" latinLnBrk="0" hangingPunct="1">
        <a:defRPr sz="900" kern="1200">
          <a:solidFill>
            <a:schemeClr val="tx1"/>
          </a:solidFill>
          <a:latin typeface="+mn-lt"/>
          <a:ea typeface="+mn-ea"/>
          <a:cs typeface="+mn-cs"/>
        </a:defRPr>
      </a:lvl2pPr>
      <a:lvl3pPr marL="457109" algn="l" defTabSz="228554" rtl="0" eaLnBrk="1" latinLnBrk="0" hangingPunct="1">
        <a:defRPr sz="900" kern="1200">
          <a:solidFill>
            <a:schemeClr val="tx1"/>
          </a:solidFill>
          <a:latin typeface="+mn-lt"/>
          <a:ea typeface="+mn-ea"/>
          <a:cs typeface="+mn-cs"/>
        </a:defRPr>
      </a:lvl3pPr>
      <a:lvl4pPr marL="685663" algn="l" defTabSz="228554" rtl="0" eaLnBrk="1" latinLnBrk="0" hangingPunct="1">
        <a:defRPr sz="900" kern="1200">
          <a:solidFill>
            <a:schemeClr val="tx1"/>
          </a:solidFill>
          <a:latin typeface="+mn-lt"/>
          <a:ea typeface="+mn-ea"/>
          <a:cs typeface="+mn-cs"/>
        </a:defRPr>
      </a:lvl4pPr>
      <a:lvl5pPr marL="914217" algn="l" defTabSz="228554" rtl="0" eaLnBrk="1" latinLnBrk="0" hangingPunct="1">
        <a:defRPr sz="900" kern="1200">
          <a:solidFill>
            <a:schemeClr val="tx1"/>
          </a:solidFill>
          <a:latin typeface="+mn-lt"/>
          <a:ea typeface="+mn-ea"/>
          <a:cs typeface="+mn-cs"/>
        </a:defRPr>
      </a:lvl5pPr>
      <a:lvl6pPr marL="1142771" algn="l" defTabSz="228554" rtl="0" eaLnBrk="1" latinLnBrk="0" hangingPunct="1">
        <a:defRPr sz="900" kern="1200">
          <a:solidFill>
            <a:schemeClr val="tx1"/>
          </a:solidFill>
          <a:latin typeface="+mn-lt"/>
          <a:ea typeface="+mn-ea"/>
          <a:cs typeface="+mn-cs"/>
        </a:defRPr>
      </a:lvl6pPr>
      <a:lvl7pPr marL="1371326" algn="l" defTabSz="228554" rtl="0" eaLnBrk="1" latinLnBrk="0" hangingPunct="1">
        <a:defRPr sz="900" kern="1200">
          <a:solidFill>
            <a:schemeClr val="tx1"/>
          </a:solidFill>
          <a:latin typeface="+mn-lt"/>
          <a:ea typeface="+mn-ea"/>
          <a:cs typeface="+mn-cs"/>
        </a:defRPr>
      </a:lvl7pPr>
      <a:lvl8pPr marL="1599880" algn="l" defTabSz="228554" rtl="0" eaLnBrk="1" latinLnBrk="0" hangingPunct="1">
        <a:defRPr sz="900" kern="1200">
          <a:solidFill>
            <a:schemeClr val="tx1"/>
          </a:solidFill>
          <a:latin typeface="+mn-lt"/>
          <a:ea typeface="+mn-ea"/>
          <a:cs typeface="+mn-cs"/>
        </a:defRPr>
      </a:lvl8pPr>
      <a:lvl9pPr marL="1828434" algn="l" defTabSz="228554"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B971D9A-1D23-A8BD-2F83-060C1BC01294}"/>
              </a:ext>
            </a:extLst>
          </p:cNvPr>
          <p:cNvSpPr>
            <a:spLocks noGrp="1"/>
          </p:cNvSpPr>
          <p:nvPr/>
        </p:nvSpPr>
        <p:spPr>
          <a:xfrm>
            <a:off x="257229" y="229479"/>
            <a:ext cx="11677541" cy="6320177"/>
          </a:xfrm>
          <a:prstGeom prst="rect">
            <a:avLst/>
          </a:prstGeom>
        </p:spPr>
        <p:txBody>
          <a:bodyPr lIns="91440" tIns="45720" rIns="91440" bIns="45720" numCol="2" anchor="ctr">
            <a:no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GB" sz="1467" b="1" dirty="0">
                <a:solidFill>
                  <a:srgbClr val="E2001A"/>
                </a:solidFill>
                <a:latin typeface="Arial" panose="020B0604020202020204" pitchFamily="34" charset="0"/>
                <a:cs typeface="Arial" panose="020B0604020202020204" pitchFamily="34" charset="0"/>
              </a:rPr>
              <a:t>INSTRUCTIONS</a:t>
            </a:r>
            <a:br>
              <a:rPr lang="en-GB" sz="1467" dirty="0">
                <a:solidFill>
                  <a:srgbClr val="E2001A"/>
                </a:solidFill>
                <a:latin typeface="Arial" panose="020B0604020202020204" pitchFamily="34" charset="0"/>
                <a:cs typeface="Arial" panose="020B0604020202020204" pitchFamily="34" charset="0"/>
              </a:rPr>
            </a:br>
            <a:endParaRPr lang="en-GB" sz="1467" dirty="0">
              <a:latin typeface="Arial" panose="020B0604020202020204" pitchFamily="34" charset="0"/>
              <a:cs typeface="Arial" panose="020B0604020202020204" pitchFamily="34" charset="0"/>
            </a:endParaRPr>
          </a:p>
          <a:p>
            <a:pPr>
              <a:lnSpc>
                <a:spcPct val="100000"/>
              </a:lnSpc>
              <a:spcBef>
                <a:spcPts val="0"/>
              </a:spcBef>
              <a:spcAft>
                <a:spcPts val="300"/>
              </a:spcAft>
            </a:pPr>
            <a:r>
              <a:rPr lang="en-GB" sz="1467" b="1" dirty="0">
                <a:latin typeface="Arial" panose="020B0604020202020204" pitchFamily="34" charset="0"/>
                <a:cs typeface="Arial" panose="020B0604020202020204" pitchFamily="34" charset="0"/>
              </a:rPr>
              <a:t>🔧 General Requirements</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Format: PowerPoint (.pptx)</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Aspect Ratio: 16:9</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Font: Arial only (do not change font size, colour, or formatting)</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Slides: 3 slides total (1 title slide + 2 content slides)</a:t>
            </a:r>
          </a:p>
          <a:p>
            <a:pPr>
              <a:lnSpc>
                <a:spcPct val="100000"/>
              </a:lnSpc>
              <a:spcBef>
                <a:spcPts val="0"/>
              </a:spcBef>
              <a:spcAft>
                <a:spcPts val="300"/>
              </a:spcAft>
            </a:pPr>
            <a:endParaRPr lang="en-GB" sz="1467" dirty="0">
              <a:latin typeface="Arial" panose="020B0604020202020204" pitchFamily="34" charset="0"/>
              <a:cs typeface="Arial" panose="020B0604020202020204" pitchFamily="34" charset="0"/>
            </a:endParaRPr>
          </a:p>
          <a:p>
            <a:pPr>
              <a:lnSpc>
                <a:spcPct val="100000"/>
              </a:lnSpc>
              <a:spcBef>
                <a:spcPts val="0"/>
              </a:spcBef>
              <a:spcAft>
                <a:spcPts val="300"/>
              </a:spcAft>
            </a:pPr>
            <a:r>
              <a:rPr lang="en-GB" sz="1467" b="1" dirty="0">
                <a:latin typeface="Arial" panose="020B0604020202020204" pitchFamily="34" charset="0"/>
                <a:cs typeface="Arial" panose="020B0604020202020204" pitchFamily="34" charset="0"/>
              </a:rPr>
              <a:t>Do not:</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Add extra slides</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Modify layout or formatting</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Include large video/audio files or complex animations.</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Exceed 10MB file size</a:t>
            </a:r>
            <a:endParaRPr lang="en-GB" sz="1467" dirty="0">
              <a:solidFill>
                <a:srgbClr val="E2001A"/>
              </a:solidFill>
              <a:latin typeface="Arial" panose="020B0604020202020204" pitchFamily="34" charset="0"/>
              <a:cs typeface="Arial" panose="020B0604020202020204" pitchFamily="34" charset="0"/>
            </a:endParaRPr>
          </a:p>
          <a:p>
            <a:pPr marL="913765" lvl="2" indent="0">
              <a:lnSpc>
                <a:spcPct val="100000"/>
              </a:lnSpc>
              <a:spcBef>
                <a:spcPts val="0"/>
              </a:spcBef>
              <a:spcAft>
                <a:spcPts val="300"/>
              </a:spcAft>
              <a:buNone/>
            </a:pPr>
            <a:endParaRPr lang="en-GB" sz="1467" dirty="0">
              <a:solidFill>
                <a:srgbClr val="E2001A"/>
              </a:solidFill>
              <a:latin typeface="Arial" panose="020B0604020202020204" pitchFamily="34" charset="0"/>
              <a:cs typeface="Arial" panose="020B0604020202020204" pitchFamily="34" charset="0"/>
            </a:endParaRPr>
          </a:p>
          <a:p>
            <a:pPr>
              <a:lnSpc>
                <a:spcPct val="100000"/>
              </a:lnSpc>
              <a:spcBef>
                <a:spcPts val="0"/>
              </a:spcBef>
              <a:spcAft>
                <a:spcPts val="300"/>
              </a:spcAft>
            </a:pPr>
            <a:r>
              <a:rPr lang="en-GB" sz="1467" b="1" u="sng" dirty="0">
                <a:latin typeface="Arial" panose="020B0604020202020204" pitchFamily="34" charset="0"/>
                <a:cs typeface="Arial" panose="020B0604020202020204" pitchFamily="34" charset="0"/>
              </a:rPr>
              <a:t>Slide 1 – Title Slide </a:t>
            </a:r>
            <a:r>
              <a:rPr lang="en-GB" sz="1467" b="1" dirty="0">
                <a:latin typeface="Arial" panose="020B0604020202020204" pitchFamily="34" charset="0"/>
                <a:cs typeface="Arial" panose="020B0604020202020204" pitchFamily="34" charset="0"/>
              </a:rPr>
              <a:t>(Mandatory Format)</a:t>
            </a:r>
            <a:endParaRPr lang="en-GB" sz="1467" dirty="0">
              <a:latin typeface="Arial" panose="020B0604020202020204" pitchFamily="34" charset="0"/>
              <a:cs typeface="Arial" panose="020B0604020202020204" pitchFamily="34" charset="0"/>
            </a:endParaRPr>
          </a:p>
          <a:p>
            <a:pPr marL="285750" indent="-285750">
              <a:lnSpc>
                <a:spcPct val="100000"/>
              </a:lnSpc>
              <a:spcBef>
                <a:spcPts val="0"/>
              </a:spcBef>
              <a:spcAft>
                <a:spcPts val="300"/>
              </a:spcAft>
              <a:buFont typeface="Arial" panose="020B0604020202020204" pitchFamily="34" charset="0"/>
              <a:buChar char="•"/>
            </a:pPr>
            <a:r>
              <a:rPr lang="en-GB" sz="1450" dirty="0">
                <a:latin typeface="Arial"/>
                <a:cs typeface="Arial"/>
              </a:rPr>
              <a:t>TITLE OF YOUR PRESENTATION (max. 45 characters incl. spaces): Your title must follow this structure:</a:t>
            </a:r>
            <a:br>
              <a:rPr lang="en-GB" sz="1450" dirty="0">
                <a:latin typeface="Arial" panose="020B0604020202020204" pitchFamily="34" charset="0"/>
                <a:cs typeface="Arial" panose="020B0604020202020204" pitchFamily="34" charset="0"/>
              </a:rPr>
            </a:br>
            <a:r>
              <a:rPr lang="en-GB" sz="1450" dirty="0">
                <a:latin typeface="Arial"/>
                <a:cs typeface="Arial"/>
              </a:rPr>
              <a:t>“BREAKING THE WALL OF…” (Note: This title will appear in all event materials and cannot be changed after submission.)</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Your full name (as you want it in the programme; First Name followed by Last Name)</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Your institution (as you want it in the programme)</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The Falling Walls Lab you won (Falling Walls Lab XXX Winner)</a:t>
            </a:r>
          </a:p>
          <a:p>
            <a:pPr>
              <a:lnSpc>
                <a:spcPct val="100000"/>
              </a:lnSpc>
              <a:spcBef>
                <a:spcPts val="0"/>
              </a:spcBef>
              <a:spcAft>
                <a:spcPts val="300"/>
              </a:spcAft>
            </a:pPr>
            <a:r>
              <a:rPr lang="en-GB" sz="1467" b="1" dirty="0">
                <a:solidFill>
                  <a:srgbClr val="FF0000"/>
                </a:solidFill>
                <a:latin typeface="Arial" panose="020B0604020202020204" pitchFamily="34" charset="0"/>
                <a:cs typeface="Arial" panose="020B0604020202020204" pitchFamily="34" charset="0"/>
              </a:rPr>
              <a:t>Important:</a:t>
            </a:r>
            <a:br>
              <a:rPr lang="en-GB" sz="1467" dirty="0">
                <a:latin typeface="Arial" panose="020B0604020202020204" pitchFamily="34" charset="0"/>
                <a:cs typeface="Arial" panose="020B0604020202020204" pitchFamily="34" charset="0"/>
              </a:rPr>
            </a:br>
            <a:r>
              <a:rPr lang="en-GB" sz="1467" dirty="0">
                <a:solidFill>
                  <a:srgbClr val="FF0000"/>
                </a:solidFill>
                <a:latin typeface="Arial" panose="020B0604020202020204" pitchFamily="34" charset="0"/>
                <a:cs typeface="Arial" panose="020B0604020202020204" pitchFamily="34" charset="0"/>
              </a:rPr>
              <a:t>Do </a:t>
            </a:r>
            <a:r>
              <a:rPr lang="en-GB" sz="1467" b="1" dirty="0">
                <a:solidFill>
                  <a:srgbClr val="FF0000"/>
                </a:solidFill>
                <a:latin typeface="Arial" panose="020B0604020202020204" pitchFamily="34" charset="0"/>
                <a:cs typeface="Arial" panose="020B0604020202020204" pitchFamily="34" charset="0"/>
              </a:rPr>
              <a:t>NOT</a:t>
            </a:r>
            <a:r>
              <a:rPr lang="en-GB" sz="1467" dirty="0">
                <a:solidFill>
                  <a:srgbClr val="FF0000"/>
                </a:solidFill>
                <a:latin typeface="Arial" panose="020B0604020202020204" pitchFamily="34" charset="0"/>
                <a:cs typeface="Arial" panose="020B0604020202020204" pitchFamily="34" charset="0"/>
              </a:rPr>
              <a:t> add images, logos, or other visuals to this slide.</a:t>
            </a:r>
            <a:endParaRPr lang="en-GB" sz="1467" dirty="0">
              <a:latin typeface="Arial" panose="020B0604020202020204" pitchFamily="34" charset="0"/>
              <a:cs typeface="Arial" panose="020B0604020202020204" pitchFamily="34" charset="0"/>
            </a:endParaRPr>
          </a:p>
          <a:p>
            <a:pPr>
              <a:lnSpc>
                <a:spcPct val="100000"/>
              </a:lnSpc>
              <a:spcBef>
                <a:spcPts val="0"/>
              </a:spcBef>
            </a:pPr>
            <a:endParaRPr lang="en-GB" sz="1467" dirty="0">
              <a:latin typeface="Arial" panose="020B0604020202020204" pitchFamily="34" charset="0"/>
              <a:cs typeface="Arial" panose="020B0604020202020204" pitchFamily="34" charset="0"/>
            </a:endParaRPr>
          </a:p>
          <a:p>
            <a:pPr>
              <a:lnSpc>
                <a:spcPct val="100000"/>
              </a:lnSpc>
              <a:spcBef>
                <a:spcPts val="0"/>
              </a:spcBef>
            </a:pPr>
            <a:endParaRPr lang="en-GB" sz="1467" dirty="0">
              <a:latin typeface="Arial" panose="020B0604020202020204" pitchFamily="34" charset="0"/>
              <a:cs typeface="Arial" panose="020B0604020202020204" pitchFamily="34" charset="0"/>
            </a:endParaRPr>
          </a:p>
          <a:p>
            <a:pPr>
              <a:lnSpc>
                <a:spcPct val="100000"/>
              </a:lnSpc>
              <a:spcBef>
                <a:spcPts val="0"/>
              </a:spcBef>
            </a:pPr>
            <a:r>
              <a:rPr lang="en-GB" sz="1467" b="1" dirty="0">
                <a:solidFill>
                  <a:srgbClr val="E2001A"/>
                </a:solidFill>
                <a:latin typeface="Arial" panose="020B0604020202020204" pitchFamily="34" charset="0"/>
                <a:cs typeface="Arial" panose="020B0604020202020204" pitchFamily="34" charset="0"/>
              </a:rPr>
              <a:t> </a:t>
            </a:r>
          </a:p>
          <a:p>
            <a:pPr>
              <a:lnSpc>
                <a:spcPct val="100000"/>
              </a:lnSpc>
              <a:spcBef>
                <a:spcPts val="0"/>
              </a:spcBef>
              <a:spcAft>
                <a:spcPts val="300"/>
              </a:spcAft>
            </a:pPr>
            <a:r>
              <a:rPr lang="en-GB" sz="1467" b="1" u="sng" dirty="0">
                <a:latin typeface="Arial" panose="020B0604020202020204" pitchFamily="34" charset="0"/>
                <a:cs typeface="Arial" panose="020B0604020202020204" pitchFamily="34" charset="0"/>
              </a:rPr>
              <a:t>Slide 2 – The Problem </a:t>
            </a:r>
            <a:r>
              <a:rPr lang="en-GB" sz="1467" b="1" dirty="0">
                <a:latin typeface="Arial" panose="020B0604020202020204" pitchFamily="34" charset="0"/>
                <a:cs typeface="Arial" panose="020B0604020202020204" pitchFamily="34" charset="0"/>
              </a:rPr>
              <a:t>(The Wall You Want to Break)</a:t>
            </a:r>
          </a:p>
          <a:p>
            <a:pPr marL="285750" indent="-285750">
              <a:lnSpc>
                <a:spcPct val="100000"/>
              </a:lnSpc>
              <a:spcBef>
                <a:spcPts val="0"/>
              </a:spcBef>
              <a:spcAft>
                <a:spcPts val="300"/>
              </a:spcAft>
              <a:buFont typeface="Arial" panose="020B0604020202020204" pitchFamily="34" charset="0"/>
              <a:buChar char="•"/>
            </a:pPr>
            <a:r>
              <a:rPr lang="en-GB" sz="1450" dirty="0">
                <a:latin typeface="Arial"/>
                <a:cs typeface="Arial"/>
              </a:rPr>
              <a:t>Keep the white background and ensure your name and presentation title are visible in the designated text boxes. Do not move the text boxes and keep the space between them free.</a:t>
            </a:r>
          </a:p>
          <a:p>
            <a:pPr marL="285750" indent="-285750">
              <a:lnSpc>
                <a:spcPct val="100000"/>
              </a:lnSpc>
              <a:spcBef>
                <a:spcPts val="0"/>
              </a:spcBef>
              <a:spcAft>
                <a:spcPts val="300"/>
              </a:spcAft>
              <a:buFont typeface="Arial" panose="020B0604020202020204" pitchFamily="34" charset="0"/>
              <a:buChar char="•"/>
            </a:pPr>
            <a:r>
              <a:rPr lang="en-GB" sz="1470" dirty="0">
                <a:latin typeface="Arial" panose="020B0604020202020204" pitchFamily="34" charset="0"/>
                <a:cs typeface="Arial" panose="020B0604020202020204" pitchFamily="34" charset="0"/>
              </a:rPr>
              <a:t>You are allowed to include text, images, graphics and to animate the content – anything that effectively supports and enhances your message.</a:t>
            </a:r>
            <a:endParaRPr lang="en-GB" sz="1470" dirty="0">
              <a:latin typeface="Arial"/>
              <a:cs typeface="Arial"/>
            </a:endParaRP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Use this slide to clearly describe the problem or challenge your idea is addressing.</a:t>
            </a:r>
          </a:p>
          <a:p>
            <a:pPr>
              <a:lnSpc>
                <a:spcPct val="100000"/>
              </a:lnSpc>
              <a:spcBef>
                <a:spcPts val="0"/>
              </a:spcBef>
              <a:spcAft>
                <a:spcPts val="300"/>
              </a:spcAft>
            </a:pPr>
            <a:endParaRPr lang="en-GB" sz="1467" dirty="0">
              <a:latin typeface="Arial" panose="020B0604020202020204" pitchFamily="34" charset="0"/>
              <a:cs typeface="Arial" panose="020B0604020202020204" pitchFamily="34" charset="0"/>
            </a:endParaRPr>
          </a:p>
          <a:p>
            <a:pPr>
              <a:lnSpc>
                <a:spcPct val="100000"/>
              </a:lnSpc>
              <a:spcBef>
                <a:spcPts val="0"/>
              </a:spcBef>
              <a:spcAft>
                <a:spcPts val="300"/>
              </a:spcAft>
            </a:pPr>
            <a:endParaRPr lang="en-GB" sz="1467" dirty="0">
              <a:latin typeface="Arial" panose="020B0604020202020204" pitchFamily="34" charset="0"/>
              <a:cs typeface="Arial" panose="020B0604020202020204" pitchFamily="34" charset="0"/>
            </a:endParaRPr>
          </a:p>
          <a:p>
            <a:pPr>
              <a:lnSpc>
                <a:spcPct val="100000"/>
              </a:lnSpc>
              <a:spcBef>
                <a:spcPts val="0"/>
              </a:spcBef>
              <a:spcAft>
                <a:spcPts val="300"/>
              </a:spcAft>
            </a:pPr>
            <a:r>
              <a:rPr lang="en-GB" sz="1467" b="1" u="sng" dirty="0">
                <a:latin typeface="Arial" panose="020B0604020202020204" pitchFamily="34" charset="0"/>
                <a:cs typeface="Arial" panose="020B0604020202020204" pitchFamily="34" charset="0"/>
              </a:rPr>
              <a:t>Slide 3 – Your Solution </a:t>
            </a:r>
            <a:r>
              <a:rPr lang="en-GB" sz="1467" b="1" dirty="0">
                <a:latin typeface="Arial" panose="020B0604020202020204" pitchFamily="34" charset="0"/>
                <a:cs typeface="Arial" panose="020B0604020202020204" pitchFamily="34" charset="0"/>
              </a:rPr>
              <a:t>(How You Break the Wall)</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Keep the white background and ensure your name and presentation title are visible in the designated text boxes. </a:t>
            </a:r>
            <a:r>
              <a:rPr lang="en-GB" sz="1600" dirty="0">
                <a:cs typeface="Arial"/>
              </a:rPr>
              <a:t>Do not move the text boxes and keep the space between them free.</a:t>
            </a:r>
            <a:endParaRPr lang="en-GB" sz="1467" dirty="0">
              <a:latin typeface="Arial" panose="020B0604020202020204" pitchFamily="34" charset="0"/>
              <a:cs typeface="Arial" panose="020B0604020202020204" pitchFamily="34" charset="0"/>
            </a:endParaRP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You are allowed to include text, images, graphics and to animate the content– anything that effectively supports and enhances your message.</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Use this slide to explain your innovative solution and its potential impact.</a:t>
            </a:r>
          </a:p>
          <a:p>
            <a:pPr>
              <a:lnSpc>
                <a:spcPct val="100000"/>
              </a:lnSpc>
              <a:spcBef>
                <a:spcPts val="0"/>
              </a:spcBef>
              <a:spcAft>
                <a:spcPts val="300"/>
              </a:spcAft>
            </a:pPr>
            <a:endParaRPr lang="en-GB" sz="1467" dirty="0">
              <a:latin typeface="Arial" panose="020B0604020202020204" pitchFamily="34" charset="0"/>
              <a:cs typeface="Arial" panose="020B0604020202020204" pitchFamily="34" charset="0"/>
            </a:endParaRPr>
          </a:p>
          <a:p>
            <a:pPr>
              <a:lnSpc>
                <a:spcPct val="100000"/>
              </a:lnSpc>
              <a:spcBef>
                <a:spcPts val="0"/>
              </a:spcBef>
              <a:spcAft>
                <a:spcPts val="300"/>
              </a:spcAft>
            </a:pPr>
            <a:r>
              <a:rPr lang="en-GB" sz="1467" b="1" dirty="0">
                <a:latin typeface="Arial" panose="020B0604020202020204" pitchFamily="34" charset="0"/>
                <a:cs typeface="Arial" panose="020B0604020202020204" pitchFamily="34" charset="0"/>
              </a:rPr>
              <a:t>📤 Submission</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Submit your completed presentation as a .pptx file (max. 10MB) to the Falling Walls Lab Team by the indicated deadline.</a:t>
            </a:r>
          </a:p>
          <a:p>
            <a:pPr marL="285750" indent="-285750">
              <a:lnSpc>
                <a:spcPct val="100000"/>
              </a:lnSpc>
              <a:spcBef>
                <a:spcPts val="0"/>
              </a:spcBef>
              <a:spcAft>
                <a:spcPts val="300"/>
              </a:spcAft>
              <a:buFont typeface="Arial" panose="020B0604020202020204" pitchFamily="34" charset="0"/>
              <a:buChar char="•"/>
            </a:pPr>
            <a:r>
              <a:rPr lang="en-GB" sz="1467" dirty="0">
                <a:latin typeface="Arial" panose="020B0604020202020204" pitchFamily="34" charset="0"/>
                <a:cs typeface="Arial" panose="020B0604020202020204" pitchFamily="34" charset="0"/>
              </a:rPr>
              <a:t>It is recommended that you avoid large video/audio files or complex animations as we can’t guarantee they will run smoothly</a:t>
            </a:r>
          </a:p>
        </p:txBody>
      </p:sp>
    </p:spTree>
    <p:extLst>
      <p:ext uri="{BB962C8B-B14F-4D97-AF65-F5344CB8AC3E}">
        <p14:creationId xmlns:p14="http://schemas.microsoft.com/office/powerpoint/2010/main" val="1167010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4FB48-81AD-07AF-47AE-EAD57E6D201E}"/>
            </a:ext>
          </a:extLst>
        </p:cNvPr>
        <p:cNvGrpSpPr/>
        <p:nvPr/>
      </p:nvGrpSpPr>
      <p:grpSpPr>
        <a:xfrm>
          <a:off x="0" y="0"/>
          <a:ext cx="0" cy="0"/>
          <a:chOff x="0" y="0"/>
          <a:chExt cx="0" cy="0"/>
        </a:xfrm>
      </p:grpSpPr>
      <p:sp>
        <p:nvSpPr>
          <p:cNvPr id="4" name="Text Placeholder 8">
            <a:extLst>
              <a:ext uri="{FF2B5EF4-FFF2-40B4-BE49-F238E27FC236}">
                <a16:creationId xmlns:a16="http://schemas.microsoft.com/office/drawing/2014/main" id="{6356FE64-319B-8A75-6884-AE357DA39E84}"/>
              </a:ext>
            </a:extLst>
          </p:cNvPr>
          <p:cNvSpPr txBox="1">
            <a:spLocks/>
          </p:cNvSpPr>
          <p:nvPr/>
        </p:nvSpPr>
        <p:spPr>
          <a:xfrm>
            <a:off x="2573196" y="2518881"/>
            <a:ext cx="8888843" cy="1547793"/>
          </a:xfrm>
          <a:prstGeom prst="rect">
            <a:avLst/>
          </a:prstGeom>
        </p:spPr>
        <p:txBody>
          <a:bodyPr vert="horz" lIns="91440" tIns="45720" rIns="91440" bIns="45720" anchor="t"/>
          <a:lstStyle>
            <a:lvl1pPr marL="0" indent="0" algn="l" defTabSz="457200" rtl="0" eaLnBrk="1" latinLnBrk="0" hangingPunct="1">
              <a:lnSpc>
                <a:spcPct val="80000"/>
              </a:lnSpc>
              <a:spcBef>
                <a:spcPct val="20000"/>
              </a:spcBef>
              <a:buFont typeface="Arial"/>
              <a:buNone/>
              <a:defRPr sz="10000" b="1" i="0" kern="1200" baseline="0">
                <a:solidFill>
                  <a:srgbClr val="AF9F92"/>
                </a:solidFill>
                <a:latin typeface="DINOT-Bold"/>
                <a:ea typeface="+mn-ea"/>
                <a:cs typeface="DINOT-Bold"/>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228554" rtl="0" eaLnBrk="1" fontAlgn="auto" latinLnBrk="0" hangingPunct="1">
              <a:lnSpc>
                <a:spcPct val="80000"/>
              </a:lnSpc>
              <a:spcBef>
                <a:spcPts val="0"/>
              </a:spcBef>
              <a:spcAft>
                <a:spcPts val="0"/>
              </a:spcAft>
              <a:buClrTx/>
              <a:buSzTx/>
              <a:buFont typeface="Arial"/>
              <a:buNone/>
              <a:tabLst/>
              <a:defRPr/>
            </a:pPr>
            <a:r>
              <a:rPr kumimoji="0" lang="en-US" sz="3950" b="1" i="0" u="none" strike="noStrike" kern="1200" cap="none" spc="0" normalizeH="0" baseline="0" noProof="0" dirty="0">
                <a:ln>
                  <a:noFill/>
                </a:ln>
                <a:solidFill>
                  <a:srgbClr val="808080"/>
                </a:solidFill>
                <a:effectLst/>
                <a:uLnTx/>
                <a:uFillTx/>
                <a:latin typeface="Arial"/>
                <a:cs typeface="Arial"/>
                <a:sym typeface="Arial"/>
              </a:rPr>
              <a:t>BREAKING THE WALL OF </a:t>
            </a:r>
          </a:p>
          <a:p>
            <a:pPr marL="0" marR="0" lvl="0" indent="0" algn="l" defTabSz="228554" rtl="0" eaLnBrk="1" fontAlgn="auto" latinLnBrk="0" hangingPunct="1">
              <a:lnSpc>
                <a:spcPct val="80000"/>
              </a:lnSpc>
              <a:spcBef>
                <a:spcPts val="0"/>
              </a:spcBef>
              <a:spcAft>
                <a:spcPts val="0"/>
              </a:spcAft>
              <a:buClrTx/>
              <a:buSzTx/>
              <a:buFont typeface="Arial"/>
              <a:buNone/>
              <a:tabLst/>
              <a:defRPr/>
            </a:pPr>
            <a:r>
              <a:rPr lang="en-US" sz="3950" b="1" i="0" u="none" strike="noStrike" kern="1200" cap="none" spc="0" normalizeH="0" baseline="0" noProof="0" dirty="0">
                <a:ln>
                  <a:noFill/>
                </a:ln>
                <a:solidFill>
                  <a:srgbClr val="808080"/>
                </a:solidFill>
                <a:effectLst/>
                <a:uLnTx/>
                <a:uFillTx/>
                <a:latin typeface="Arial"/>
                <a:cs typeface="Arial"/>
              </a:rPr>
              <a:t>(PLEASE INSERT </a:t>
            </a:r>
            <a:r>
              <a:rPr lang="en-US" sz="3950" dirty="0">
                <a:solidFill>
                  <a:srgbClr val="808080"/>
                </a:solidFill>
                <a:latin typeface="Arial"/>
                <a:cs typeface="Arial"/>
              </a:rPr>
              <a:t>YOUR TITLE HERE)</a:t>
            </a:r>
            <a:endParaRPr kumimoji="0" lang="en-US" sz="3999" b="1" i="0" u="none" strike="noStrike" kern="1200" cap="none" spc="0" normalizeH="0" baseline="0" noProof="0" dirty="0">
              <a:ln>
                <a:noFill/>
              </a:ln>
              <a:solidFill>
                <a:srgbClr val="808080"/>
              </a:solidFill>
              <a:effectLst/>
              <a:uLnTx/>
              <a:uFillTx/>
              <a:latin typeface="Arial" panose="020B0604020202020204" pitchFamily="34" charset="0"/>
              <a:ea typeface="+mn-ea"/>
              <a:cs typeface="Arial" panose="020B0604020202020204" pitchFamily="34" charset="0"/>
              <a:sym typeface="Arial"/>
            </a:endParaRPr>
          </a:p>
          <a:p>
            <a:pPr marL="0" marR="0" lvl="0" indent="0" algn="l" defTabSz="228554" rtl="0" eaLnBrk="1" fontAlgn="auto" latinLnBrk="0" hangingPunct="1">
              <a:lnSpc>
                <a:spcPct val="80000"/>
              </a:lnSpc>
              <a:spcBef>
                <a:spcPts val="0"/>
              </a:spcBef>
              <a:spcAft>
                <a:spcPts val="0"/>
              </a:spcAft>
              <a:buClrTx/>
              <a:buSzTx/>
              <a:buFont typeface="Arial"/>
              <a:buNone/>
              <a:tabLst/>
              <a:defRPr/>
            </a:pPr>
            <a:endParaRPr lang="en-US" sz="3999" dirty="0">
              <a:solidFill>
                <a:srgbClr val="AFA092"/>
              </a:solidFill>
              <a:latin typeface="Arial" panose="020B0604020202020204" pitchFamily="34" charset="0"/>
              <a:cs typeface="Arial" panose="020B0604020202020204" pitchFamily="34" charset="0"/>
              <a:sym typeface="Arial"/>
            </a:endParaRPr>
          </a:p>
          <a:p>
            <a:pPr marL="0" marR="0" lvl="0" indent="0" algn="l" defTabSz="228554" rtl="0" eaLnBrk="1" fontAlgn="auto" latinLnBrk="0" hangingPunct="1">
              <a:lnSpc>
                <a:spcPct val="80000"/>
              </a:lnSpc>
              <a:spcBef>
                <a:spcPts val="0"/>
              </a:spcBef>
              <a:spcAft>
                <a:spcPts val="0"/>
              </a:spcAft>
              <a:buClrTx/>
              <a:buSzTx/>
              <a:buFont typeface="Arial"/>
              <a:buNone/>
              <a:tabLst/>
              <a:defRPr/>
            </a:pPr>
            <a:endParaRPr kumimoji="0" lang="en-US" sz="3999" b="1" i="0" u="none" strike="noStrike" kern="1200" cap="none" spc="0" normalizeH="0" baseline="0" noProof="0" dirty="0">
              <a:ln>
                <a:noFill/>
              </a:ln>
              <a:solidFill>
                <a:srgbClr val="AFA092"/>
              </a:solidFill>
              <a:effectLst/>
              <a:uLnTx/>
              <a:uFillTx/>
              <a:latin typeface="Arial" panose="020B0604020202020204" pitchFamily="34" charset="0"/>
              <a:ea typeface="+mn-ea"/>
              <a:cs typeface="Arial" panose="020B0604020202020204" pitchFamily="34" charset="0"/>
              <a:sym typeface="Arial"/>
            </a:endParaRPr>
          </a:p>
          <a:p>
            <a:pPr marL="0" marR="0" lvl="0" indent="0" algn="l" defTabSz="228554" rtl="0" eaLnBrk="1" fontAlgn="auto" latinLnBrk="0" hangingPunct="1">
              <a:lnSpc>
                <a:spcPct val="80000"/>
              </a:lnSpc>
              <a:spcBef>
                <a:spcPts val="0"/>
              </a:spcBef>
              <a:spcAft>
                <a:spcPts val="0"/>
              </a:spcAft>
              <a:buClrTx/>
              <a:buSzTx/>
              <a:buFont typeface="Arial"/>
              <a:buNone/>
              <a:tabLst/>
              <a:defRPr/>
            </a:pPr>
            <a:endParaRPr kumimoji="0" lang="en-US" sz="3999" b="1" i="0" u="none" strike="noStrike" kern="1200" cap="none" spc="0" normalizeH="0" baseline="0" noProof="0" dirty="0">
              <a:ln>
                <a:noFill/>
              </a:ln>
              <a:solidFill>
                <a:srgbClr val="AFA092"/>
              </a:solidFill>
              <a:effectLst/>
              <a:uLnTx/>
              <a:uFillTx/>
              <a:latin typeface="Arial" panose="020B0604020202020204" pitchFamily="34" charset="0"/>
              <a:ea typeface="+mn-ea"/>
              <a:cs typeface="Arial" panose="020B0604020202020204" pitchFamily="34" charset="0"/>
              <a:sym typeface="Arial"/>
            </a:endParaRPr>
          </a:p>
        </p:txBody>
      </p:sp>
      <p:sp>
        <p:nvSpPr>
          <p:cNvPr id="5" name="Text Placeholder 8">
            <a:extLst>
              <a:ext uri="{FF2B5EF4-FFF2-40B4-BE49-F238E27FC236}">
                <a16:creationId xmlns:a16="http://schemas.microsoft.com/office/drawing/2014/main" id="{18853753-C2D5-77F3-5961-A7EC623FAAD6}"/>
              </a:ext>
            </a:extLst>
          </p:cNvPr>
          <p:cNvSpPr txBox="1">
            <a:spLocks/>
          </p:cNvSpPr>
          <p:nvPr/>
        </p:nvSpPr>
        <p:spPr>
          <a:xfrm>
            <a:off x="2595496" y="4449418"/>
            <a:ext cx="8888843" cy="829520"/>
          </a:xfrm>
          <a:prstGeom prst="rect">
            <a:avLst/>
          </a:prstGeom>
        </p:spPr>
        <p:txBody>
          <a:bodyPr vert="horz" lIns="91440" tIns="45720" rIns="91440" bIns="45720" anchor="t"/>
          <a:lstStyle>
            <a:lvl1pPr marL="0" indent="0" algn="l" defTabSz="457200" rtl="0" eaLnBrk="1" latinLnBrk="0" hangingPunct="1">
              <a:lnSpc>
                <a:spcPct val="80000"/>
              </a:lnSpc>
              <a:spcBef>
                <a:spcPct val="20000"/>
              </a:spcBef>
              <a:buFont typeface="Arial"/>
              <a:buNone/>
              <a:defRPr sz="10000" b="1" i="0" kern="1200" baseline="0">
                <a:solidFill>
                  <a:srgbClr val="AF9F92"/>
                </a:solidFill>
                <a:latin typeface="DINOT-Bold"/>
                <a:ea typeface="+mn-ea"/>
                <a:cs typeface="DINOT-Bold"/>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228554" rtl="0" eaLnBrk="1" fontAlgn="auto" latinLnBrk="0" hangingPunct="1">
              <a:lnSpc>
                <a:spcPts val="3249"/>
              </a:lnSpc>
              <a:spcBef>
                <a:spcPts val="0"/>
              </a:spcBef>
              <a:spcAft>
                <a:spcPts val="0"/>
              </a:spcAft>
              <a:buClrTx/>
              <a:buSzTx/>
              <a:buFont typeface="Arial"/>
              <a:buNone/>
              <a:tabLst/>
              <a:defRPr/>
            </a:pPr>
            <a:r>
              <a:rPr kumimoji="0" lang="de-DE" sz="2950" b="1" i="0" u="none" strike="noStrike" kern="1200" cap="none" spc="0" normalizeH="0" baseline="0" noProof="0" dirty="0">
                <a:ln>
                  <a:noFill/>
                </a:ln>
                <a:solidFill>
                  <a:srgbClr val="E30613"/>
                </a:solidFill>
                <a:effectLst/>
                <a:uLnTx/>
                <a:uFillTx/>
                <a:latin typeface="Arial"/>
                <a:ea typeface="+mn-ea"/>
                <a:cs typeface="Arial"/>
                <a:sym typeface="Arial"/>
              </a:rPr>
              <a:t>First </a:t>
            </a:r>
            <a:r>
              <a:rPr kumimoji="0" lang="de-DE" sz="2950" b="1" i="0" u="none" strike="noStrike" kern="1200" cap="none" spc="0" normalizeH="0" baseline="0" noProof="0" dirty="0">
                <a:ln>
                  <a:noFill/>
                </a:ln>
                <a:solidFill>
                  <a:srgbClr val="E30513"/>
                </a:solidFill>
                <a:effectLst/>
                <a:uLnTx/>
                <a:uFillTx/>
                <a:latin typeface="Arial"/>
                <a:ea typeface="+mn-ea"/>
                <a:cs typeface="Arial"/>
                <a:sym typeface="Arial"/>
              </a:rPr>
              <a:t>Name</a:t>
            </a:r>
            <a:r>
              <a:rPr kumimoji="0" lang="de-DE" sz="2950" b="1" i="0" u="none" strike="noStrike" kern="1200" cap="none" spc="0" normalizeH="0" baseline="0" noProof="0" dirty="0">
                <a:ln>
                  <a:noFill/>
                </a:ln>
                <a:solidFill>
                  <a:srgbClr val="E30613"/>
                </a:solidFill>
                <a:effectLst/>
                <a:uLnTx/>
                <a:uFillTx/>
                <a:latin typeface="Arial"/>
                <a:ea typeface="+mn-ea"/>
                <a:cs typeface="Arial"/>
                <a:sym typeface="Arial"/>
              </a:rPr>
              <a:t> Last </a:t>
            </a:r>
            <a:r>
              <a:rPr kumimoji="0" lang="de-DE" sz="2950" b="1" i="0" u="none" strike="noStrike" kern="1200" cap="none" spc="0" normalizeH="0" baseline="0" noProof="0" dirty="0">
                <a:ln>
                  <a:noFill/>
                </a:ln>
                <a:solidFill>
                  <a:srgbClr val="E30413"/>
                </a:solidFill>
                <a:effectLst/>
                <a:uLnTx/>
                <a:uFillTx/>
                <a:latin typeface="Arial"/>
                <a:ea typeface="+mn-ea"/>
                <a:cs typeface="Arial"/>
                <a:sym typeface="Arial"/>
              </a:rPr>
              <a:t>Name</a:t>
            </a:r>
            <a:endParaRPr kumimoji="0" lang="de-DE" sz="2950" b="1" i="0" u="none" strike="noStrike" kern="1200" cap="none" spc="0" normalizeH="0" baseline="0" noProof="0" dirty="0">
              <a:ln>
                <a:noFill/>
              </a:ln>
              <a:solidFill>
                <a:srgbClr val="E30413"/>
              </a:solidFill>
              <a:effectLst/>
              <a:uLnTx/>
              <a:uFillTx/>
              <a:latin typeface="Arial"/>
              <a:ea typeface="+mn-ea"/>
              <a:cs typeface="Arial"/>
            </a:endParaRPr>
          </a:p>
          <a:p>
            <a:pPr lvl="0" defTabSz="228554">
              <a:lnSpc>
                <a:spcPct val="100000"/>
              </a:lnSpc>
              <a:spcBef>
                <a:spcPts val="0"/>
              </a:spcBef>
              <a:defRPr/>
            </a:pPr>
            <a:r>
              <a:rPr kumimoji="0" lang="de-DE" sz="2400" b="0" i="1" u="none" strike="noStrike" kern="1200" cap="none" spc="0" normalizeH="0" baseline="0" noProof="0" dirty="0" err="1">
                <a:ln>
                  <a:noFill/>
                </a:ln>
                <a:solidFill>
                  <a:srgbClr val="808080"/>
                </a:solidFill>
                <a:effectLst/>
                <a:uLnTx/>
                <a:uFillTx/>
                <a:latin typeface="Arial"/>
                <a:ea typeface="+mn-ea"/>
                <a:cs typeface="Arial"/>
                <a:sym typeface="Arial"/>
              </a:rPr>
              <a:t>Your</a:t>
            </a:r>
            <a:r>
              <a:rPr kumimoji="0" lang="de-DE" sz="2400" b="0" i="1" u="none" strike="noStrike" kern="1200" cap="none" spc="0" normalizeH="0" baseline="0" noProof="0" dirty="0">
                <a:ln>
                  <a:noFill/>
                </a:ln>
                <a:solidFill>
                  <a:srgbClr val="808080"/>
                </a:solidFill>
                <a:effectLst/>
                <a:uLnTx/>
                <a:uFillTx/>
                <a:latin typeface="Arial"/>
                <a:ea typeface="+mn-ea"/>
                <a:cs typeface="Arial"/>
                <a:sym typeface="Arial"/>
              </a:rPr>
              <a:t> Institution (University, </a:t>
            </a:r>
            <a:r>
              <a:rPr lang="de-DE" sz="2400" b="0" i="1" dirty="0">
                <a:solidFill>
                  <a:srgbClr val="808080"/>
                </a:solidFill>
                <a:latin typeface="Arial"/>
                <a:cs typeface="Arial"/>
                <a:sym typeface="Arial"/>
              </a:rPr>
              <a:t>Institution </a:t>
            </a:r>
            <a:r>
              <a:rPr lang="de-DE" sz="2400" b="0" i="1" dirty="0" err="1">
                <a:solidFill>
                  <a:srgbClr val="808080"/>
                </a:solidFill>
                <a:latin typeface="Arial"/>
                <a:cs typeface="Arial"/>
                <a:sym typeface="Arial"/>
              </a:rPr>
              <a:t>or</a:t>
            </a:r>
            <a:r>
              <a:rPr lang="de-DE" sz="2400" b="0" i="1" dirty="0">
                <a:solidFill>
                  <a:srgbClr val="808080"/>
                </a:solidFill>
                <a:latin typeface="Arial"/>
                <a:cs typeface="Arial"/>
                <a:sym typeface="Arial"/>
              </a:rPr>
              <a:t> Company)</a:t>
            </a:r>
            <a:endParaRPr lang="de-DE" sz="2400" b="0" i="1" dirty="0">
              <a:solidFill>
                <a:srgbClr val="808080"/>
              </a:solidFill>
              <a:latin typeface="Arial"/>
              <a:cs typeface="Arial"/>
            </a:endParaRPr>
          </a:p>
          <a:p>
            <a:pPr marL="0" marR="0" lvl="0" indent="0" algn="l" defTabSz="228554" rtl="0" eaLnBrk="1" fontAlgn="auto" latinLnBrk="0" hangingPunct="1">
              <a:lnSpc>
                <a:spcPct val="100000"/>
              </a:lnSpc>
              <a:spcBef>
                <a:spcPts val="0"/>
              </a:spcBef>
              <a:spcAft>
                <a:spcPts val="0"/>
              </a:spcAft>
              <a:buClrTx/>
              <a:buSzTx/>
              <a:buFont typeface="Arial"/>
              <a:buNone/>
              <a:tabLst/>
              <a:defRPr/>
            </a:pPr>
            <a:r>
              <a:rPr kumimoji="0" lang="de-DE" sz="2400" b="0" i="1" u="none" strike="noStrike" kern="1200" cap="none" spc="0" normalizeH="0" baseline="0" noProof="0" dirty="0">
                <a:ln>
                  <a:noFill/>
                </a:ln>
                <a:solidFill>
                  <a:srgbClr val="808080"/>
                </a:solidFill>
                <a:effectLst/>
                <a:uLnTx/>
                <a:uFillTx/>
                <a:latin typeface="Arial"/>
                <a:ea typeface="+mn-ea"/>
                <a:cs typeface="Arial"/>
                <a:sym typeface="Arial"/>
              </a:rPr>
              <a:t>Falling Walls Lab XXX Winner </a:t>
            </a:r>
            <a:endParaRPr kumimoji="0" lang="de-DE" sz="2400" b="0" i="1" u="none" strike="noStrike" kern="1200" cap="none" spc="0" normalizeH="0" baseline="0" noProof="0" dirty="0">
              <a:ln>
                <a:noFill/>
              </a:ln>
              <a:solidFill>
                <a:srgbClr val="808080"/>
              </a:solidFill>
              <a:effectLst/>
              <a:uLnTx/>
              <a:uFillTx/>
              <a:latin typeface="Arial"/>
              <a:ea typeface="+mn-ea"/>
              <a:cs typeface="Arial"/>
            </a:endParaRPr>
          </a:p>
          <a:p>
            <a:pPr marL="0" marR="0" lvl="0" indent="0" algn="l" defTabSz="228554" rtl="0" eaLnBrk="1" fontAlgn="auto" latinLnBrk="0" hangingPunct="1">
              <a:lnSpc>
                <a:spcPct val="100000"/>
              </a:lnSpc>
              <a:spcBef>
                <a:spcPts val="0"/>
              </a:spcBef>
              <a:spcAft>
                <a:spcPts val="0"/>
              </a:spcAft>
              <a:buClrTx/>
              <a:buSzTx/>
              <a:buFont typeface="Arial"/>
              <a:buNone/>
              <a:tabLst/>
              <a:defRPr/>
            </a:pPr>
            <a:endParaRPr kumimoji="0" lang="de-DE" sz="2400" b="0" i="1" u="none" strike="noStrike" kern="1200" cap="none" spc="0" normalizeH="0" baseline="0" noProof="0" dirty="0">
              <a:ln>
                <a:noFill/>
              </a:ln>
              <a:solidFill>
                <a:srgbClr val="AF9F92"/>
              </a:solidFill>
              <a:effectLst/>
              <a:uLnTx/>
              <a:uFillTx/>
              <a:latin typeface="IBM Plex Serif" panose="02060503050406000203" pitchFamily="18" charset="77"/>
              <a:ea typeface="+mn-ea"/>
              <a:sym typeface="Arial"/>
            </a:endParaRPr>
          </a:p>
        </p:txBody>
      </p:sp>
    </p:spTree>
    <p:extLst>
      <p:ext uri="{BB962C8B-B14F-4D97-AF65-F5344CB8AC3E}">
        <p14:creationId xmlns:p14="http://schemas.microsoft.com/office/powerpoint/2010/main" val="3175928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3"/>
          <p:cNvSpPr txBox="1"/>
          <p:nvPr/>
        </p:nvSpPr>
        <p:spPr>
          <a:xfrm>
            <a:off x="359999" y="6408000"/>
            <a:ext cx="5146791" cy="36929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DE" b="1" kern="0">
                <a:solidFill>
                  <a:srgbClr val="E2001A"/>
                </a:solidFill>
                <a:latin typeface="Arial"/>
                <a:ea typeface="Arial"/>
                <a:cs typeface="Arial"/>
                <a:sym typeface="Arial"/>
              </a:rPr>
              <a:t>FIRST </a:t>
            </a:r>
            <a:r>
              <a:rPr kumimoji="0" lang="de-DE" sz="1800" b="1" i="0" u="none" strike="noStrike" kern="0" cap="none" spc="0" normalizeH="0" baseline="0" noProof="0">
                <a:ln>
                  <a:noFill/>
                </a:ln>
                <a:solidFill>
                  <a:srgbClr val="E2001A"/>
                </a:solidFill>
                <a:effectLst/>
                <a:uLnTx/>
                <a:uFillTx/>
                <a:latin typeface="Arial"/>
                <a:ea typeface="Arial"/>
                <a:cs typeface="Arial"/>
                <a:sym typeface="Arial"/>
              </a:rPr>
              <a:t>NAME LAST NAME</a:t>
            </a:r>
            <a:endParaRPr kumimoji="0" lang="de-DE" sz="1800" b="0" i="0" u="none" strike="noStrike" kern="0" cap="none" spc="0" normalizeH="0" baseline="0" noProof="0">
              <a:ln>
                <a:noFill/>
              </a:ln>
              <a:solidFill>
                <a:srgbClr val="000000"/>
              </a:solidFill>
              <a:effectLst/>
              <a:uLnTx/>
              <a:uFillTx/>
              <a:latin typeface="Arial"/>
              <a:cs typeface="Arial"/>
              <a:sym typeface="Arial"/>
            </a:endParaRPr>
          </a:p>
        </p:txBody>
      </p:sp>
      <p:sp>
        <p:nvSpPr>
          <p:cNvPr id="98" name="Google Shape;98;p3"/>
          <p:cNvSpPr txBox="1"/>
          <p:nvPr/>
        </p:nvSpPr>
        <p:spPr>
          <a:xfrm>
            <a:off x="6480000" y="6408000"/>
            <a:ext cx="5331524" cy="369332"/>
          </a:xfrm>
          <a:prstGeom prst="rect">
            <a:avLst/>
          </a:prstGeom>
          <a:noFill/>
          <a:ln>
            <a:noFill/>
          </a:ln>
        </p:spPr>
        <p:txBody>
          <a:bodyPr spcFirstLastPara="1" wrap="square" lIns="91425" tIns="45700" rIns="91425" bIns="45700" anchor="t"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de-DE" sz="1800" b="1" i="0" u="none" strike="noStrike" kern="0" cap="none" spc="0" normalizeH="0" baseline="0" noProof="0">
                <a:ln>
                  <a:noFill/>
                </a:ln>
                <a:solidFill>
                  <a:srgbClr val="808080"/>
                </a:solidFill>
                <a:effectLst/>
                <a:uLnTx/>
                <a:uFillTx/>
                <a:latin typeface="Arial"/>
                <a:ea typeface="Arial"/>
                <a:cs typeface="Arial"/>
                <a:sym typeface="Arial"/>
              </a:rPr>
              <a:t>BREAKING THE WALL OF ….</a:t>
            </a:r>
            <a:endParaRPr kumimoji="0" lang="de-DE" sz="1800" b="0" i="0" u="none" strike="noStrike" kern="0" cap="none" spc="0" normalizeH="0" baseline="0" noProof="0">
              <a:ln>
                <a:noFill/>
              </a:ln>
              <a:solidFill>
                <a:srgbClr val="808080"/>
              </a:solidFill>
              <a:effectLst/>
              <a:uLnTx/>
              <a:uFillTx/>
              <a:latin typeface="Arial"/>
              <a:cs typeface="Arial"/>
              <a:sym typeface="Arial"/>
            </a:endParaRPr>
          </a:p>
        </p:txBody>
      </p:sp>
      <p:sp>
        <p:nvSpPr>
          <p:cNvPr id="99" name="Google Shape;99;p3"/>
          <p:cNvSpPr txBox="1"/>
          <p:nvPr/>
        </p:nvSpPr>
        <p:spPr>
          <a:xfrm>
            <a:off x="1246909" y="4585855"/>
            <a:ext cx="184731" cy="369332"/>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 name="TextBox 11">
            <a:extLst>
              <a:ext uri="{FF2B5EF4-FFF2-40B4-BE49-F238E27FC236}">
                <a16:creationId xmlns:a16="http://schemas.microsoft.com/office/drawing/2014/main" id="{DD3E96BD-FD12-D7F8-5778-30255ABA0752}"/>
              </a:ext>
            </a:extLst>
          </p:cNvPr>
          <p:cNvSpPr txBox="1"/>
          <p:nvPr/>
        </p:nvSpPr>
        <p:spPr>
          <a:xfrm>
            <a:off x="360000" y="2853060"/>
            <a:ext cx="11114756" cy="553998"/>
          </a:xfrm>
          <a:prstGeom prst="rect">
            <a:avLst/>
          </a:prstGeom>
          <a:noFill/>
        </p:spPr>
        <p:txBody>
          <a:bodyPr wrap="square" rtlCol="0">
            <a:spAutoFit/>
          </a:bodyPr>
          <a:lstStyle/>
          <a:p>
            <a:pPr algn="ctr"/>
            <a:r>
              <a:rPr lang="en-GB" sz="3000" b="1">
                <a:solidFill>
                  <a:srgbClr val="E2001A"/>
                </a:solidFill>
                <a:latin typeface="Arial" panose="020B0604020202020204" pitchFamily="34" charset="0"/>
                <a:cs typeface="Arial" panose="020B0604020202020204" pitchFamily="34" charset="0"/>
              </a:rPr>
              <a:t>(Specify the problem on this slide)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957595CA-78E5-289C-403D-C8414DE74DA7}"/>
            </a:ext>
          </a:extLst>
        </p:cNvPr>
        <p:cNvGrpSpPr/>
        <p:nvPr/>
      </p:nvGrpSpPr>
      <p:grpSpPr>
        <a:xfrm>
          <a:off x="0" y="0"/>
          <a:ext cx="0" cy="0"/>
          <a:chOff x="0" y="0"/>
          <a:chExt cx="0" cy="0"/>
        </a:xfrm>
      </p:grpSpPr>
      <p:sp>
        <p:nvSpPr>
          <p:cNvPr id="97" name="Google Shape;97;p3">
            <a:extLst>
              <a:ext uri="{FF2B5EF4-FFF2-40B4-BE49-F238E27FC236}">
                <a16:creationId xmlns:a16="http://schemas.microsoft.com/office/drawing/2014/main" id="{A9291A74-0AC2-8D58-C842-C62E144CEC4B}"/>
              </a:ext>
            </a:extLst>
          </p:cNvPr>
          <p:cNvSpPr txBox="1"/>
          <p:nvPr/>
        </p:nvSpPr>
        <p:spPr>
          <a:xfrm>
            <a:off x="360000" y="6408000"/>
            <a:ext cx="5736000" cy="369332"/>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de-DE" sz="1800" b="1" i="0" u="none" strike="noStrike" kern="0" cap="none" spc="0" normalizeH="0" baseline="0" noProof="0">
                <a:ln>
                  <a:noFill/>
                </a:ln>
                <a:solidFill>
                  <a:srgbClr val="E2001A"/>
                </a:solidFill>
                <a:effectLst/>
                <a:uLnTx/>
                <a:uFillTx/>
                <a:latin typeface="Arial"/>
                <a:ea typeface="Arial"/>
                <a:cs typeface="Arial"/>
                <a:sym typeface="Arial"/>
              </a:rPr>
              <a:t>FIRST NAME LAST NAME</a:t>
            </a:r>
            <a:endParaRPr kumimoji="0" lang="de-DE" sz="1800" b="0" i="0" u="none" strike="noStrike" kern="0" cap="none" spc="0" normalizeH="0" baseline="0" noProof="0">
              <a:ln>
                <a:noFill/>
              </a:ln>
              <a:solidFill>
                <a:srgbClr val="000000"/>
              </a:solidFill>
              <a:effectLst/>
              <a:uLnTx/>
              <a:uFillTx/>
              <a:latin typeface="Arial"/>
              <a:cs typeface="Arial"/>
              <a:sym typeface="Arial"/>
            </a:endParaRPr>
          </a:p>
        </p:txBody>
      </p:sp>
      <p:sp>
        <p:nvSpPr>
          <p:cNvPr id="98" name="Google Shape;98;p3">
            <a:extLst>
              <a:ext uri="{FF2B5EF4-FFF2-40B4-BE49-F238E27FC236}">
                <a16:creationId xmlns:a16="http://schemas.microsoft.com/office/drawing/2014/main" id="{545D931C-DB98-D108-FAAA-A1CD80EBFCFE}"/>
              </a:ext>
            </a:extLst>
          </p:cNvPr>
          <p:cNvSpPr txBox="1"/>
          <p:nvPr/>
        </p:nvSpPr>
        <p:spPr>
          <a:xfrm>
            <a:off x="6480000" y="6408000"/>
            <a:ext cx="5331524" cy="369332"/>
          </a:xfrm>
          <a:prstGeom prst="rect">
            <a:avLst/>
          </a:prstGeom>
          <a:noFill/>
          <a:ln>
            <a:noFill/>
          </a:ln>
        </p:spPr>
        <p:txBody>
          <a:bodyPr spcFirstLastPara="1" wrap="square" lIns="91425" tIns="45700" rIns="91425" bIns="45700" anchor="t"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de-DE" sz="1800" b="1" i="0" u="none" strike="noStrike" kern="0" cap="none" spc="0" normalizeH="0" baseline="0" noProof="0">
                <a:ln>
                  <a:noFill/>
                </a:ln>
                <a:solidFill>
                  <a:srgbClr val="808080"/>
                </a:solidFill>
                <a:effectLst/>
                <a:uLnTx/>
                <a:uFillTx/>
                <a:latin typeface="Arial"/>
                <a:ea typeface="Arial"/>
                <a:cs typeface="Arial"/>
                <a:sym typeface="Arial"/>
              </a:rPr>
              <a:t>BREAKING THE WALL OF ….</a:t>
            </a:r>
            <a:endParaRPr kumimoji="0" lang="de-DE" sz="1800" b="0" i="0" u="none" strike="noStrike" kern="0" cap="none" spc="0" normalizeH="0" baseline="0" noProof="0">
              <a:ln>
                <a:noFill/>
              </a:ln>
              <a:solidFill>
                <a:srgbClr val="808080"/>
              </a:solidFill>
              <a:effectLst/>
              <a:uLnTx/>
              <a:uFillTx/>
              <a:latin typeface="Arial"/>
              <a:cs typeface="Arial"/>
              <a:sym typeface="Arial"/>
            </a:endParaRPr>
          </a:p>
        </p:txBody>
      </p:sp>
      <p:sp>
        <p:nvSpPr>
          <p:cNvPr id="99" name="Google Shape;99;p3">
            <a:extLst>
              <a:ext uri="{FF2B5EF4-FFF2-40B4-BE49-F238E27FC236}">
                <a16:creationId xmlns:a16="http://schemas.microsoft.com/office/drawing/2014/main" id="{024047B4-CF6E-9CD3-1E95-7BA86C4964CC}"/>
              </a:ext>
            </a:extLst>
          </p:cNvPr>
          <p:cNvSpPr txBox="1"/>
          <p:nvPr/>
        </p:nvSpPr>
        <p:spPr>
          <a:xfrm>
            <a:off x="1246909" y="4585855"/>
            <a:ext cx="184731" cy="369332"/>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 name="TextBox 11">
            <a:extLst>
              <a:ext uri="{FF2B5EF4-FFF2-40B4-BE49-F238E27FC236}">
                <a16:creationId xmlns:a16="http://schemas.microsoft.com/office/drawing/2014/main" id="{C4DB061B-A66B-BD0C-488D-CE71DB41BF95}"/>
              </a:ext>
            </a:extLst>
          </p:cNvPr>
          <p:cNvSpPr txBox="1"/>
          <p:nvPr/>
        </p:nvSpPr>
        <p:spPr>
          <a:xfrm>
            <a:off x="360000" y="2853060"/>
            <a:ext cx="11114756" cy="553998"/>
          </a:xfrm>
          <a:prstGeom prst="rect">
            <a:avLst/>
          </a:prstGeom>
          <a:noFill/>
        </p:spPr>
        <p:txBody>
          <a:bodyPr wrap="square" rtlCol="0">
            <a:spAutoFit/>
          </a:bodyPr>
          <a:lstStyle/>
          <a:p>
            <a:pPr algn="ctr"/>
            <a:r>
              <a:rPr lang="en-GB" sz="3000" b="1">
                <a:solidFill>
                  <a:srgbClr val="E2001A"/>
                </a:solidFill>
                <a:latin typeface="Arial" panose="020B0604020202020204" pitchFamily="34" charset="0"/>
                <a:cs typeface="Arial" panose="020B0604020202020204" pitchFamily="34" charset="0"/>
              </a:rPr>
              <a:t>(Offer your solution on this slide) </a:t>
            </a:r>
          </a:p>
        </p:txBody>
      </p:sp>
    </p:spTree>
    <p:extLst>
      <p:ext uri="{BB962C8B-B14F-4D97-AF65-F5344CB8AC3E}">
        <p14:creationId xmlns:p14="http://schemas.microsoft.com/office/powerpoint/2010/main" val="3860703148"/>
      </p:ext>
    </p:extLst>
  </p:cSld>
  <p:clrMapOvr>
    <a:masterClrMapping/>
  </p:clrMapOvr>
</p:sld>
</file>

<file path=ppt/theme/theme1.xml><?xml version="1.0" encoding="utf-8"?>
<a:theme xmlns:a="http://schemas.openxmlformats.org/drawingml/2006/main" name="SS24_Speaker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Benutzerdefiniertes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SS24_Speaker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437ee95-51b8-4ec7-a9f8-f4a223d0b6cb">
      <Terms xmlns="http://schemas.microsoft.com/office/infopath/2007/PartnerControls"/>
    </lcf76f155ced4ddcb4097134ff3c332f>
    <TaxCatchAll xmlns="718eccf6-9302-4b3b-a990-755a28e5b6e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47D472548A9B740B951B187F7D02714" ma:contentTypeVersion="16" ma:contentTypeDescription="Create a new document." ma:contentTypeScope="" ma:versionID="e2f132c2f38e24ecb861ab94c6efa6b0">
  <xsd:schema xmlns:xsd="http://www.w3.org/2001/XMLSchema" xmlns:xs="http://www.w3.org/2001/XMLSchema" xmlns:p="http://schemas.microsoft.com/office/2006/metadata/properties" xmlns:ns2="9437ee95-51b8-4ec7-a9f8-f4a223d0b6cb" xmlns:ns3="718eccf6-9302-4b3b-a990-755a28e5b6e4" targetNamespace="http://schemas.microsoft.com/office/2006/metadata/properties" ma:root="true" ma:fieldsID="d2391983a01092b3952b4120fd9614aa" ns2:_="" ns3:_="">
    <xsd:import namespace="9437ee95-51b8-4ec7-a9f8-f4a223d0b6cb"/>
    <xsd:import namespace="718eccf6-9302-4b3b-a990-755a28e5b6e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37ee95-51b8-4ec7-a9f8-f4a223d0b6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2064f61-399d-4255-b88a-57385e399628"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18eccf6-9302-4b3b-a990-755a28e5b6e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60668e1-4d9a-4971-acd3-88bb03255407}" ma:internalName="TaxCatchAll" ma:showField="CatchAllData" ma:web="718eccf6-9302-4b3b-a990-755a28e5b6e4">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5A3C3A-B3F1-42DA-B0E8-DC26582672A7}">
  <ds:schemaRefs>
    <ds:schemaRef ds:uri="http://schemas.microsoft.com/office/2006/documentManagement/types"/>
    <ds:schemaRef ds:uri="http://purl.org/dc/dcmitype/"/>
    <ds:schemaRef ds:uri="http://purl.org/dc/terms/"/>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 ds:uri="718eccf6-9302-4b3b-a990-755a28e5b6e4"/>
    <ds:schemaRef ds:uri="9437ee95-51b8-4ec7-a9f8-f4a223d0b6cb"/>
  </ds:schemaRefs>
</ds:datastoreItem>
</file>

<file path=customXml/itemProps2.xml><?xml version="1.0" encoding="utf-8"?>
<ds:datastoreItem xmlns:ds="http://schemas.openxmlformats.org/officeDocument/2006/customXml" ds:itemID="{281A73C3-A22C-4EF7-9D70-8ED0DDD8E18B}">
  <ds:schemaRefs>
    <ds:schemaRef ds:uri="http://schemas.microsoft.com/sharepoint/v3/contenttype/forms"/>
  </ds:schemaRefs>
</ds:datastoreItem>
</file>

<file path=customXml/itemProps3.xml><?xml version="1.0" encoding="utf-8"?>
<ds:datastoreItem xmlns:ds="http://schemas.openxmlformats.org/officeDocument/2006/customXml" ds:itemID="{6DE8D8E1-A2E7-4216-91B8-21A6E76522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37ee95-51b8-4ec7-a9f8-f4a223d0b6cb"/>
    <ds:schemaRef ds:uri="718eccf6-9302-4b3b-a990-755a28e5b6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513</Words>
  <Application>Microsoft Macintosh PowerPoint</Application>
  <PresentationFormat>Widescreen</PresentationFormat>
  <Paragraphs>50</Paragraphs>
  <Slides>4</Slides>
  <Notes>2</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4</vt:i4>
      </vt:variant>
    </vt:vector>
  </HeadingPairs>
  <TitlesOfParts>
    <vt:vector size="16" baseType="lpstr">
      <vt:lpstr>Aptos</vt:lpstr>
      <vt:lpstr>Aptos Display</vt:lpstr>
      <vt:lpstr>Arial</vt:lpstr>
      <vt:lpstr>Calibri</vt:lpstr>
      <vt:lpstr>DINOT-Bold</vt:lpstr>
      <vt:lpstr>IBM Plex Serif</vt:lpstr>
      <vt:lpstr>Times</vt:lpstr>
      <vt:lpstr>SS24_Speaker Slides</vt:lpstr>
      <vt:lpstr>Benutzerdefiniertes Design</vt:lpstr>
      <vt:lpstr>1_Benutzerdefiniertes Design</vt:lpstr>
      <vt:lpstr>Office Theme</vt:lpstr>
      <vt:lpstr>1_SS24_Speaker Slides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Frida Kersten</dc:creator>
  <cp:lastModifiedBy>Sarah Deventer</cp:lastModifiedBy>
  <cp:revision>1</cp:revision>
  <dcterms:created xsi:type="dcterms:W3CDTF">2025-05-19T10:48:42Z</dcterms:created>
  <dcterms:modified xsi:type="dcterms:W3CDTF">2026-05-05T17:47:54Z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0x010100947D472548A9B740B951B187F7D02714</vt:lpwstr>
  </property>
  <property fmtid="{D5CDD505-2E9C-101B-9397-08002B2CF9AE}" pid="3" name="MediaServiceImageTags">
    <vt:lpwstr/>
  </property>
</Properties>
</file>