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322" r:id="rId5"/>
    <p:sldId id="256" r:id="rId6"/>
    <p:sldId id="257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ctions" id="{CBEAC14B-5CDA-E641-A3EC-D9D9CB62D758}">
          <p14:sldIdLst>
            <p14:sldId id="322"/>
          </p14:sldIdLst>
        </p14:section>
        <p14:section name="Non-DAAD Lab" id="{D75549EB-D5B8-7F47-94C0-93A7B3F9727D}">
          <p14:sldIdLst>
            <p14:sldId id="256"/>
          </p14:sldIdLst>
        </p14:section>
        <p14:section name="DAAD Lab" id="{55CDB7E0-1D7B-9A4B-9C1D-DF0E789310C2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8E4"/>
    <a:srgbClr val="A59185"/>
    <a:srgbClr val="8CB4DB"/>
    <a:srgbClr val="E2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/>
    <p:restoredTop sz="96327"/>
  </p:normalViewPr>
  <p:slideViewPr>
    <p:cSldViewPr snapToGrid="0" snapToObjects="1">
      <p:cViewPr varScale="1">
        <p:scale>
          <a:sx n="164" d="100"/>
          <a:sy n="164" d="100"/>
        </p:scale>
        <p:origin x="1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ghan Wolf" userId="cbafc65c-8517-417b-9c98-28596fb4fa3f" providerId="ADAL" clId="{98D1E099-E047-454A-981B-FFCDBB8E7040}"/>
    <pc:docChg chg="undo custSel modSld">
      <pc:chgData name="Meghan Wolf" userId="cbafc65c-8517-417b-9c98-28596fb4fa3f" providerId="ADAL" clId="{98D1E099-E047-454A-981B-FFCDBB8E7040}" dt="2024-02-07T16:16:33.550" v="21" actId="790"/>
      <pc:docMkLst>
        <pc:docMk/>
      </pc:docMkLst>
      <pc:sldChg chg="modSp mod">
        <pc:chgData name="Meghan Wolf" userId="cbafc65c-8517-417b-9c98-28596fb4fa3f" providerId="ADAL" clId="{98D1E099-E047-454A-981B-FFCDBB8E7040}" dt="2024-02-07T16:16:15.599" v="19" actId="313"/>
        <pc:sldMkLst>
          <pc:docMk/>
          <pc:sldMk cId="634192118" sldId="256"/>
        </pc:sldMkLst>
        <pc:spChg chg="mod">
          <ac:chgData name="Meghan Wolf" userId="cbafc65c-8517-417b-9c98-28596fb4fa3f" providerId="ADAL" clId="{98D1E099-E047-454A-981B-FFCDBB8E7040}" dt="2024-02-07T16:16:15.599" v="19" actId="313"/>
          <ac:spMkLst>
            <pc:docMk/>
            <pc:sldMk cId="634192118" sldId="256"/>
            <ac:spMk id="8" creationId="{65AA469C-D743-7E48-A568-C3BBEBE91C40}"/>
          </ac:spMkLst>
        </pc:spChg>
        <pc:spChg chg="mod">
          <ac:chgData name="Meghan Wolf" userId="cbafc65c-8517-417b-9c98-28596fb4fa3f" providerId="ADAL" clId="{98D1E099-E047-454A-981B-FFCDBB8E7040}" dt="2024-02-07T16:14:58.334" v="2" actId="20577"/>
          <ac:spMkLst>
            <pc:docMk/>
            <pc:sldMk cId="634192118" sldId="256"/>
            <ac:spMk id="9" creationId="{103BCA62-2072-CC4C-98BF-F11A6DB32CBC}"/>
          </ac:spMkLst>
        </pc:spChg>
      </pc:sldChg>
      <pc:sldChg chg="modSp mod">
        <pc:chgData name="Meghan Wolf" userId="cbafc65c-8517-417b-9c98-28596fb4fa3f" providerId="ADAL" clId="{98D1E099-E047-454A-981B-FFCDBB8E7040}" dt="2024-02-07T16:16:33.550" v="21" actId="790"/>
        <pc:sldMkLst>
          <pc:docMk/>
          <pc:sldMk cId="1469145377" sldId="257"/>
        </pc:sldMkLst>
        <pc:spChg chg="mod">
          <ac:chgData name="Meghan Wolf" userId="cbafc65c-8517-417b-9c98-28596fb4fa3f" providerId="ADAL" clId="{98D1E099-E047-454A-981B-FFCDBB8E7040}" dt="2024-02-07T16:16:33.550" v="21" actId="790"/>
          <ac:spMkLst>
            <pc:docMk/>
            <pc:sldMk cId="1469145377" sldId="257"/>
            <ac:spMk id="8" creationId="{65AA469C-D743-7E48-A568-C3BBEBE91C40}"/>
          </ac:spMkLst>
        </pc:spChg>
        <pc:spChg chg="mod">
          <ac:chgData name="Meghan Wolf" userId="cbafc65c-8517-417b-9c98-28596fb4fa3f" providerId="ADAL" clId="{98D1E099-E047-454A-981B-FFCDBB8E7040}" dt="2024-02-07T16:15:26.416" v="10" actId="20577"/>
          <ac:spMkLst>
            <pc:docMk/>
            <pc:sldMk cId="1469145377" sldId="257"/>
            <ac:spMk id="13" creationId="{5BBAA4C8-6CEB-464C-8224-D4828FB992AE}"/>
          </ac:spMkLst>
        </pc:spChg>
        <pc:picChg chg="mod">
          <ac:chgData name="Meghan Wolf" userId="cbafc65c-8517-417b-9c98-28596fb4fa3f" providerId="ADAL" clId="{98D1E099-E047-454A-981B-FFCDBB8E7040}" dt="2024-02-07T16:15:36.320" v="12" actId="14100"/>
          <ac:picMkLst>
            <pc:docMk/>
            <pc:sldMk cId="1469145377" sldId="257"/>
            <ac:picMk id="9" creationId="{2645F01D-8480-D440-9A54-60C38E77F31C}"/>
          </ac:picMkLst>
        </pc:picChg>
        <pc:picChg chg="mod">
          <ac:chgData name="Meghan Wolf" userId="cbafc65c-8517-417b-9c98-28596fb4fa3f" providerId="ADAL" clId="{98D1E099-E047-454A-981B-FFCDBB8E7040}" dt="2024-02-07T16:15:40.297" v="14" actId="14100"/>
          <ac:picMkLst>
            <pc:docMk/>
            <pc:sldMk cId="1469145377" sldId="257"/>
            <ac:picMk id="10" creationId="{879E91A1-D909-A249-84EC-92CF63C52DA1}"/>
          </ac:picMkLst>
        </pc:picChg>
      </pc:sldChg>
      <pc:sldChg chg="modSp mod">
        <pc:chgData name="Meghan Wolf" userId="cbafc65c-8517-417b-9c98-28596fb4fa3f" providerId="ADAL" clId="{98D1E099-E047-454A-981B-FFCDBB8E7040}" dt="2024-02-07T16:14:35.345" v="0" actId="1076"/>
        <pc:sldMkLst>
          <pc:docMk/>
          <pc:sldMk cId="2149920023" sldId="322"/>
        </pc:sldMkLst>
        <pc:spChg chg="mod">
          <ac:chgData name="Meghan Wolf" userId="cbafc65c-8517-417b-9c98-28596fb4fa3f" providerId="ADAL" clId="{98D1E099-E047-454A-981B-FFCDBB8E7040}" dt="2024-02-07T16:14:35.345" v="0" actId="1076"/>
          <ac:spMkLst>
            <pc:docMk/>
            <pc:sldMk cId="2149920023" sldId="322"/>
            <ac:spMk id="17" creationId="{DA0292FB-9A7B-EE42-ABB6-70BF97F0633C}"/>
          </ac:spMkLst>
        </pc:spChg>
      </pc:sldChg>
    </pc:docChg>
  </pc:docChgLst>
  <pc:docChgLst>
    <pc:chgData name="Sascha Hannon" userId="f1f31e37-37b9-4aed-b57e-d190d72d54af" providerId="ADAL" clId="{9C5C65DE-24DC-1B40-88FD-B06CD90F7CFA}"/>
    <pc:docChg chg="modSld">
      <pc:chgData name="Sascha Hannon" userId="f1f31e37-37b9-4aed-b57e-d190d72d54af" providerId="ADAL" clId="{9C5C65DE-24DC-1B40-88FD-B06CD90F7CFA}" dt="2024-02-05T08:38:06.955" v="3" actId="20577"/>
      <pc:docMkLst>
        <pc:docMk/>
      </pc:docMkLst>
      <pc:sldChg chg="modSp mod">
        <pc:chgData name="Sascha Hannon" userId="f1f31e37-37b9-4aed-b57e-d190d72d54af" providerId="ADAL" clId="{9C5C65DE-24DC-1B40-88FD-B06CD90F7CFA}" dt="2024-02-05T08:38:02.584" v="1" actId="20577"/>
        <pc:sldMkLst>
          <pc:docMk/>
          <pc:sldMk cId="634192118" sldId="256"/>
        </pc:sldMkLst>
        <pc:spChg chg="mod">
          <ac:chgData name="Sascha Hannon" userId="f1f31e37-37b9-4aed-b57e-d190d72d54af" providerId="ADAL" clId="{9C5C65DE-24DC-1B40-88FD-B06CD90F7CFA}" dt="2024-02-05T08:38:02.584" v="1" actId="20577"/>
          <ac:spMkLst>
            <pc:docMk/>
            <pc:sldMk cId="634192118" sldId="256"/>
            <ac:spMk id="9" creationId="{103BCA62-2072-CC4C-98BF-F11A6DB32CBC}"/>
          </ac:spMkLst>
        </pc:spChg>
      </pc:sldChg>
      <pc:sldChg chg="modSp mod">
        <pc:chgData name="Sascha Hannon" userId="f1f31e37-37b9-4aed-b57e-d190d72d54af" providerId="ADAL" clId="{9C5C65DE-24DC-1B40-88FD-B06CD90F7CFA}" dt="2024-02-05T08:38:06.955" v="3" actId="20577"/>
        <pc:sldMkLst>
          <pc:docMk/>
          <pc:sldMk cId="1469145377" sldId="257"/>
        </pc:sldMkLst>
        <pc:spChg chg="mod">
          <ac:chgData name="Sascha Hannon" userId="f1f31e37-37b9-4aed-b57e-d190d72d54af" providerId="ADAL" clId="{9C5C65DE-24DC-1B40-88FD-B06CD90F7CFA}" dt="2024-02-05T08:38:06.955" v="3" actId="20577"/>
          <ac:spMkLst>
            <pc:docMk/>
            <pc:sldMk cId="1469145377" sldId="257"/>
            <ac:spMk id="13" creationId="{5BBAA4C8-6CEB-464C-8224-D4828FB992A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CCC4-A27D-0F40-92A1-347C3FFB41A9}" type="datetimeFigureOut">
              <a:rPr lang="de-DE" smtClean="0"/>
              <a:t>07.02.24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631C-C889-4A4B-A1EF-70F86F434C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80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CCC4-A27D-0F40-92A1-347C3FFB41A9}" type="datetimeFigureOut">
              <a:rPr lang="de-DE" smtClean="0"/>
              <a:t>07.02.24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631C-C889-4A4B-A1EF-70F86F434C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632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CCC4-A27D-0F40-92A1-347C3FFB41A9}" type="datetimeFigureOut">
              <a:rPr lang="de-DE" smtClean="0"/>
              <a:t>07.02.24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631C-C889-4A4B-A1EF-70F86F434C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2158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CCC4-A27D-0F40-92A1-347C3FFB41A9}" type="datetimeFigureOut">
              <a:rPr lang="de-DE" smtClean="0"/>
              <a:t>07.02.24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631C-C889-4A4B-A1EF-70F86F434C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598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CCC4-A27D-0F40-92A1-347C3FFB41A9}" type="datetimeFigureOut">
              <a:rPr lang="de-DE" smtClean="0"/>
              <a:t>07.02.24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631C-C889-4A4B-A1EF-70F86F434C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85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CCC4-A27D-0F40-92A1-347C3FFB41A9}" type="datetimeFigureOut">
              <a:rPr lang="de-DE" smtClean="0"/>
              <a:t>07.02.24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631C-C889-4A4B-A1EF-70F86F434C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055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CCC4-A27D-0F40-92A1-347C3FFB41A9}" type="datetimeFigureOut">
              <a:rPr lang="de-DE" smtClean="0"/>
              <a:t>07.02.24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631C-C889-4A4B-A1EF-70F86F434C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220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CCC4-A27D-0F40-92A1-347C3FFB41A9}" type="datetimeFigureOut">
              <a:rPr lang="de-DE" smtClean="0"/>
              <a:t>07.02.24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631C-C889-4A4B-A1EF-70F86F434C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7110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CCC4-A27D-0F40-92A1-347C3FFB41A9}" type="datetimeFigureOut">
              <a:rPr lang="de-DE" smtClean="0"/>
              <a:t>07.02.24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631C-C889-4A4B-A1EF-70F86F434C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506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CCC4-A27D-0F40-92A1-347C3FFB41A9}" type="datetimeFigureOut">
              <a:rPr lang="de-DE" smtClean="0"/>
              <a:t>07.02.24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631C-C889-4A4B-A1EF-70F86F434C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42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CCC4-A27D-0F40-92A1-347C3FFB41A9}" type="datetimeFigureOut">
              <a:rPr lang="de-DE" smtClean="0"/>
              <a:t>07.02.24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631C-C889-4A4B-A1EF-70F86F434C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0466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Grafik 9">
            <a:extLst>
              <a:ext uri="{FF2B5EF4-FFF2-40B4-BE49-F238E27FC236}">
                <a16:creationId xmlns:a16="http://schemas.microsoft.com/office/drawing/2014/main" id="{F152D75D-2F6F-B34C-BE13-BD7573A18C1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543801" y="374373"/>
            <a:ext cx="1175976" cy="1128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48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DA0292FB-9A7B-EE42-ABB6-70BF97F0633C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CE8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635586E-21E1-F14B-AB33-DC8AEB1BA9C4}"/>
              </a:ext>
            </a:extLst>
          </p:cNvPr>
          <p:cNvSpPr/>
          <p:nvPr/>
        </p:nvSpPr>
        <p:spPr>
          <a:xfrm rot="10800000">
            <a:off x="324001" y="3313050"/>
            <a:ext cx="400765" cy="400765"/>
          </a:xfrm>
          <a:prstGeom prst="ellipse">
            <a:avLst/>
          </a:prstGeom>
          <a:solidFill>
            <a:srgbClr val="8CB4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79AF9CA-CFD6-5C49-867F-80B0094C6728}"/>
              </a:ext>
            </a:extLst>
          </p:cNvPr>
          <p:cNvSpPr/>
          <p:nvPr/>
        </p:nvSpPr>
        <p:spPr>
          <a:xfrm rot="10800000">
            <a:off x="324000" y="2906484"/>
            <a:ext cx="400765" cy="400765"/>
          </a:xfrm>
          <a:prstGeom prst="ellipse">
            <a:avLst/>
          </a:prstGeom>
          <a:solidFill>
            <a:srgbClr val="8CB4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9E949F9-101E-1B42-97AD-BC9FB47F3C28}"/>
              </a:ext>
            </a:extLst>
          </p:cNvPr>
          <p:cNvSpPr/>
          <p:nvPr/>
        </p:nvSpPr>
        <p:spPr>
          <a:xfrm rot="10800000">
            <a:off x="324000" y="2499918"/>
            <a:ext cx="400765" cy="400765"/>
          </a:xfrm>
          <a:prstGeom prst="ellipse">
            <a:avLst/>
          </a:prstGeom>
          <a:solidFill>
            <a:srgbClr val="8CB4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0BCF31A1-F405-B44B-AC0E-A1355C40DCEB}"/>
              </a:ext>
            </a:extLst>
          </p:cNvPr>
          <p:cNvGrpSpPr/>
          <p:nvPr/>
        </p:nvGrpSpPr>
        <p:grpSpPr>
          <a:xfrm rot="10800000">
            <a:off x="271640" y="1763811"/>
            <a:ext cx="3705627" cy="330692"/>
            <a:chOff x="584649" y="1590988"/>
            <a:chExt cx="1705271" cy="330692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E282DE5-8CB1-0446-BD97-F71460B19DF2}"/>
                </a:ext>
              </a:extLst>
            </p:cNvPr>
            <p:cNvSpPr/>
            <p:nvPr/>
          </p:nvSpPr>
          <p:spPr>
            <a:xfrm>
              <a:off x="1959296" y="1590988"/>
              <a:ext cx="330624" cy="330624"/>
            </a:xfrm>
            <a:prstGeom prst="ellipse">
              <a:avLst/>
            </a:prstGeom>
            <a:solidFill>
              <a:srgbClr val="8CB4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7C58986C-8C42-1C45-9787-C93FD2C9A0D8}"/>
                </a:ext>
              </a:extLst>
            </p:cNvPr>
            <p:cNvSpPr/>
            <p:nvPr/>
          </p:nvSpPr>
          <p:spPr>
            <a:xfrm>
              <a:off x="584649" y="1591057"/>
              <a:ext cx="1540272" cy="330623"/>
            </a:xfrm>
            <a:prstGeom prst="rect">
              <a:avLst/>
            </a:prstGeom>
            <a:solidFill>
              <a:srgbClr val="8CB4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61BA6CCF-7810-324D-A6DC-D6A550B6812F}"/>
              </a:ext>
            </a:extLst>
          </p:cNvPr>
          <p:cNvGrpSpPr/>
          <p:nvPr/>
        </p:nvGrpSpPr>
        <p:grpSpPr>
          <a:xfrm rot="10800000">
            <a:off x="271642" y="1372552"/>
            <a:ext cx="4181411" cy="330691"/>
            <a:chOff x="63308" y="1590988"/>
            <a:chExt cx="2220713" cy="330691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01EB6BAC-61E5-684A-8FF7-407C14EEE4DB}"/>
                </a:ext>
              </a:extLst>
            </p:cNvPr>
            <p:cNvSpPr/>
            <p:nvPr/>
          </p:nvSpPr>
          <p:spPr>
            <a:xfrm>
              <a:off x="1953397" y="1590988"/>
              <a:ext cx="330624" cy="330624"/>
            </a:xfrm>
            <a:prstGeom prst="ellipse">
              <a:avLst/>
            </a:prstGeom>
            <a:solidFill>
              <a:srgbClr val="8CB4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C67D3412-ED8D-6D4E-8E89-3F29A7386C62}"/>
                </a:ext>
              </a:extLst>
            </p:cNvPr>
            <p:cNvSpPr/>
            <p:nvPr/>
          </p:nvSpPr>
          <p:spPr>
            <a:xfrm>
              <a:off x="63308" y="1591056"/>
              <a:ext cx="2061613" cy="330623"/>
            </a:xfrm>
            <a:prstGeom prst="rect">
              <a:avLst/>
            </a:prstGeom>
            <a:solidFill>
              <a:srgbClr val="8CB4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92D6C-7727-B046-A78D-850425D5A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058" y="1355962"/>
            <a:ext cx="7886700" cy="28024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Labs not organised by the DAAD: 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Use Non-DAAD Lab section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Labs organised by the DAAD: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Use DAAD Lab section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Replace Falling Walls Lab logo with custom logo.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Insert date of event.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Insert logos.</a:t>
            </a:r>
          </a:p>
        </p:txBody>
      </p:sp>
      <p:sp>
        <p:nvSpPr>
          <p:cNvPr id="4" name="Titel 15">
            <a:extLst>
              <a:ext uri="{FF2B5EF4-FFF2-40B4-BE49-F238E27FC236}">
                <a16:creationId xmlns:a16="http://schemas.microsoft.com/office/drawing/2014/main" id="{198E84D0-B1D7-AF42-9B0B-A8365A9A3593}"/>
              </a:ext>
            </a:extLst>
          </p:cNvPr>
          <p:cNvSpPr txBox="1">
            <a:spLocks/>
          </p:cNvSpPr>
          <p:nvPr/>
        </p:nvSpPr>
        <p:spPr>
          <a:xfrm>
            <a:off x="271643" y="373310"/>
            <a:ext cx="4045379" cy="514216"/>
          </a:xfrm>
          <a:prstGeom prst="rect">
            <a:avLst/>
          </a:prstGeom>
          <a:solidFill>
            <a:srgbClr val="E20002"/>
          </a:solidFill>
        </p:spPr>
        <p:txBody>
          <a:bodyPr vert="horz" lIns="0" tIns="720000" rIns="0" bIns="900000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bg1"/>
                </a:solidFill>
                <a:latin typeface="DINOT-Bold" panose="020B0504020101020102" pitchFamily="34" charset="77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de-DE" dirty="0">
                <a:latin typeface="DINOT-Bold" charset="0"/>
                <a:ea typeface="DINOT-Bold" charset="0"/>
                <a:cs typeface="DINOT-Bold" charset="0"/>
              </a:rPr>
              <a:t>  </a:t>
            </a:r>
            <a:r>
              <a:rPr lang="de-DE" dirty="0">
                <a:latin typeface="Arial" panose="020B0604020202020204" pitchFamily="34" charset="0"/>
                <a:ea typeface="DINOT-Bold" charset="0"/>
                <a:cs typeface="Arial" panose="020B0604020202020204" pitchFamily="34" charset="0"/>
              </a:rPr>
              <a:t>INSTRUCTIONS     </a:t>
            </a:r>
          </a:p>
        </p:txBody>
      </p:sp>
    </p:spTree>
    <p:extLst>
      <p:ext uri="{BB962C8B-B14F-4D97-AF65-F5344CB8AC3E}">
        <p14:creationId xmlns:p14="http://schemas.microsoft.com/office/powerpoint/2010/main" val="214992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40FC9A9-8D37-514C-B157-447865E5C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04" y="304800"/>
            <a:ext cx="4149671" cy="2302661"/>
          </a:xfrm>
          <a:prstGeom prst="rect">
            <a:avLst/>
          </a:prstGeom>
        </p:spPr>
      </p:pic>
      <p:sp>
        <p:nvSpPr>
          <p:cNvPr id="8" name="Textfeld 9">
            <a:extLst>
              <a:ext uri="{FF2B5EF4-FFF2-40B4-BE49-F238E27FC236}">
                <a16:creationId xmlns:a16="http://schemas.microsoft.com/office/drawing/2014/main" id="{65AA469C-D743-7E48-A568-C3BBEBE91C40}"/>
              </a:ext>
            </a:extLst>
          </p:cNvPr>
          <p:cNvSpPr txBox="1"/>
          <p:nvPr/>
        </p:nvSpPr>
        <p:spPr>
          <a:xfrm>
            <a:off x="5358641" y="4693475"/>
            <a:ext cx="45186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[Insert your organisation’s logo and partner logos (if applicable) here.]</a:t>
            </a:r>
          </a:p>
        </p:txBody>
      </p:sp>
      <p:sp>
        <p:nvSpPr>
          <p:cNvPr id="9" name="Textfeld 11">
            <a:extLst>
              <a:ext uri="{FF2B5EF4-FFF2-40B4-BE49-F238E27FC236}">
                <a16:creationId xmlns:a16="http://schemas.microsoft.com/office/drawing/2014/main" id="{103BCA62-2072-CC4C-98BF-F11A6DB32CBC}"/>
              </a:ext>
            </a:extLst>
          </p:cNvPr>
          <p:cNvSpPr txBox="1"/>
          <p:nvPr/>
        </p:nvSpPr>
        <p:spPr>
          <a:xfrm>
            <a:off x="269807" y="4571807"/>
            <a:ext cx="3139316" cy="352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de-DE" sz="1500" dirty="0">
                <a:solidFill>
                  <a:srgbClr val="A59185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[DAY MONTH] 2024</a:t>
            </a:r>
          </a:p>
        </p:txBody>
      </p:sp>
    </p:spTree>
    <p:extLst>
      <p:ext uri="{BB962C8B-B14F-4D97-AF65-F5344CB8AC3E}">
        <p14:creationId xmlns:p14="http://schemas.microsoft.com/office/powerpoint/2010/main" val="634192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57C4B34-2E7D-1A4C-B09A-CFA597CE3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04" y="304800"/>
            <a:ext cx="4149671" cy="2302661"/>
          </a:xfrm>
          <a:prstGeom prst="rect">
            <a:avLst/>
          </a:prstGeom>
        </p:spPr>
      </p:pic>
      <p:sp>
        <p:nvSpPr>
          <p:cNvPr id="8" name="Textfeld 9">
            <a:extLst>
              <a:ext uri="{FF2B5EF4-FFF2-40B4-BE49-F238E27FC236}">
                <a16:creationId xmlns:a16="http://schemas.microsoft.com/office/drawing/2014/main" id="{65AA469C-D743-7E48-A568-C3BBEBE91C40}"/>
              </a:ext>
            </a:extLst>
          </p:cNvPr>
          <p:cNvSpPr txBox="1"/>
          <p:nvPr/>
        </p:nvSpPr>
        <p:spPr>
          <a:xfrm>
            <a:off x="4951137" y="4506341"/>
            <a:ext cx="22400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[Insert partner logos (if applicable) here.]</a:t>
            </a:r>
          </a:p>
        </p:txBody>
      </p:sp>
      <p:sp>
        <p:nvSpPr>
          <p:cNvPr id="13" name="Textfeld 11">
            <a:extLst>
              <a:ext uri="{FF2B5EF4-FFF2-40B4-BE49-F238E27FC236}">
                <a16:creationId xmlns:a16="http://schemas.microsoft.com/office/drawing/2014/main" id="{5BBAA4C8-6CEB-464C-8224-D4828FB992AE}"/>
              </a:ext>
            </a:extLst>
          </p:cNvPr>
          <p:cNvSpPr txBox="1"/>
          <p:nvPr/>
        </p:nvSpPr>
        <p:spPr>
          <a:xfrm>
            <a:off x="269807" y="3011180"/>
            <a:ext cx="3139316" cy="352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de-DE" sz="1500" dirty="0">
                <a:solidFill>
                  <a:srgbClr val="A59185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[DAY MONTH] 2024</a:t>
            </a: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2645F01D-8480-D440-9A54-60C38E77F3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806" y="4249229"/>
            <a:ext cx="1300577" cy="721974"/>
          </a:xfrm>
          <a:prstGeom prst="rect">
            <a:avLst/>
          </a:prstGeom>
        </p:spPr>
      </p:pic>
      <p:pic>
        <p:nvPicPr>
          <p:cNvPr id="10" name="Picture 9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879E91A1-D909-A249-84EC-92CF63C52D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3916" y="4249228"/>
            <a:ext cx="2558761" cy="72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145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437ee95-51b8-4ec7-a9f8-f4a223d0b6cb">
      <Terms xmlns="http://schemas.microsoft.com/office/infopath/2007/PartnerControls"/>
    </lcf76f155ced4ddcb4097134ff3c332f>
    <TaxCatchAll xmlns="718eccf6-9302-4b3b-a990-755a28e5b6e4" xsi:nil="true"/>
    <MediaLengthInSeconds xmlns="9437ee95-51b8-4ec7-a9f8-f4a223d0b6cb" xsi:nil="true"/>
    <SharedWithUsers xmlns="718eccf6-9302-4b3b-a990-755a28e5b6e4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47D472548A9B740B951B187F7D02714" ma:contentTypeVersion="15" ma:contentTypeDescription="Ein neues Dokument erstellen." ma:contentTypeScope="" ma:versionID="03c94ffa1d8f2bbbf2ec0eb9cc22c921">
  <xsd:schema xmlns:xsd="http://www.w3.org/2001/XMLSchema" xmlns:xs="http://www.w3.org/2001/XMLSchema" xmlns:p="http://schemas.microsoft.com/office/2006/metadata/properties" xmlns:ns2="9437ee95-51b8-4ec7-a9f8-f4a223d0b6cb" xmlns:ns3="718eccf6-9302-4b3b-a990-755a28e5b6e4" targetNamespace="http://schemas.microsoft.com/office/2006/metadata/properties" ma:root="true" ma:fieldsID="8bfabaeb4e36f759d2072380bbf3f5ad" ns2:_="" ns3:_="">
    <xsd:import namespace="9437ee95-51b8-4ec7-a9f8-f4a223d0b6cb"/>
    <xsd:import namespace="718eccf6-9302-4b3b-a990-755a28e5b6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37ee95-51b8-4ec7-a9f8-f4a223d0b6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Bildmarkierungen" ma:readOnly="false" ma:fieldId="{5cf76f15-5ced-4ddc-b409-7134ff3c332f}" ma:taxonomyMulti="true" ma:sspId="f2064f61-399d-4255-b88a-57385e3996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8eccf6-9302-4b3b-a990-755a28e5b6e4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460668e1-4d9a-4971-acd3-88bb03255407}" ma:internalName="TaxCatchAll" ma:showField="CatchAllData" ma:web="718eccf6-9302-4b3b-a990-755a28e5b6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17893C-22A9-41DF-BDB7-58C71FDCDA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DB8E3C-41E7-4D36-A935-D4577702A40F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718eccf6-9302-4b3b-a990-755a28e5b6e4"/>
    <ds:schemaRef ds:uri="http://schemas.microsoft.com/office/infopath/2007/PartnerControls"/>
    <ds:schemaRef ds:uri="9437ee95-51b8-4ec7-a9f8-f4a223d0b6cb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E94ABF5-6864-490D-AB81-68693E811F2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77</Words>
  <Application>Microsoft Macintosh PowerPoint</Application>
  <PresentationFormat>On-screen Show (16:9)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DINOT-Bold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Meghan Wolf</dc:creator>
  <cp:lastModifiedBy>Meghan Wolf</cp:lastModifiedBy>
  <cp:revision>16</cp:revision>
  <dcterms:created xsi:type="dcterms:W3CDTF">2018-11-19T10:14:14Z</dcterms:created>
  <dcterms:modified xsi:type="dcterms:W3CDTF">2024-02-07T16:16:35Z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0x010100947D472548A9B740B951B187F7D02714</vt:lpwstr>
  </property>
  <property fmtid="{D5CDD505-2E9C-101B-9397-08002B2CF9AE}" pid="3" name="Order">
    <vt:r8>751600</vt:r8>
  </property>
  <property fmtid="{D5CDD505-2E9C-101B-9397-08002B2CF9AE}" pid="4" name="MediaServiceImageTags">
    <vt:lpwstr/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xd_Signature">
    <vt:bool>false</vt:bool>
  </property>
</Properties>
</file>