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0"/>
  </p:notesMasterIdLst>
  <p:handoutMasterIdLst>
    <p:handoutMasterId r:id="rId11"/>
  </p:handoutMasterIdLst>
  <p:sldIdLst>
    <p:sldId id="256" r:id="rId5"/>
    <p:sldId id="257" r:id="rId6"/>
    <p:sldId id="261" r:id="rId7"/>
    <p:sldId id="262" r:id="rId8"/>
    <p:sldId id="263" r:id="rId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B15D715-9891-EE48-B33D-5F46073BF1F5}">
          <p14:sldIdLst>
            <p14:sldId id="256"/>
            <p14:sldId id="257"/>
            <p14:sldId id="261"/>
            <p14:sldId id="262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9D8F"/>
    <a:srgbClr val="EAE4DE"/>
    <a:srgbClr val="E403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856A6B-851A-354F-8617-253661A3DC5A}" v="9" dt="2024-02-13T10:43:50.0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67"/>
    <p:restoredTop sz="95131"/>
  </p:normalViewPr>
  <p:slideViewPr>
    <p:cSldViewPr snapToGrid="0" snapToObjects="1">
      <p:cViewPr varScale="1">
        <p:scale>
          <a:sx n="176" d="100"/>
          <a:sy n="176" d="100"/>
        </p:scale>
        <p:origin x="200" y="123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harina Schmidt" userId="b9446efd-d6dc-4be3-b9ef-045ad9ed4ffd" providerId="ADAL" clId="{A3759D39-C499-6843-8A15-1A528F52C2CA}"/>
    <pc:docChg chg="undo custSel modMainMaster">
      <pc:chgData name="Katharina Schmidt" userId="b9446efd-d6dc-4be3-b9ef-045ad9ed4ffd" providerId="ADAL" clId="{A3759D39-C499-6843-8A15-1A528F52C2CA}" dt="2024-02-08T16:53:25.513" v="59" actId="1036"/>
      <pc:docMkLst>
        <pc:docMk/>
      </pc:docMkLst>
      <pc:sldMasterChg chg="modSldLayout">
        <pc:chgData name="Katharina Schmidt" userId="b9446efd-d6dc-4be3-b9ef-045ad9ed4ffd" providerId="ADAL" clId="{A3759D39-C499-6843-8A15-1A528F52C2CA}" dt="2024-02-08T16:53:25.513" v="59" actId="1036"/>
        <pc:sldMasterMkLst>
          <pc:docMk/>
          <pc:sldMasterMk cId="2532886560" sldId="2147483660"/>
        </pc:sldMasterMkLst>
        <pc:sldLayoutChg chg="addSp modSp mod">
          <pc:chgData name="Katharina Schmidt" userId="b9446efd-d6dc-4be3-b9ef-045ad9ed4ffd" providerId="ADAL" clId="{A3759D39-C499-6843-8A15-1A528F52C2CA}" dt="2024-02-08T16:53:25.513" v="59" actId="1036"/>
          <pc:sldLayoutMkLst>
            <pc:docMk/>
            <pc:sldMasterMk cId="2532886560" sldId="2147483660"/>
            <pc:sldLayoutMk cId="1210591388" sldId="2147483662"/>
          </pc:sldLayoutMkLst>
          <pc:picChg chg="add mod">
            <ac:chgData name="Katharina Schmidt" userId="b9446efd-d6dc-4be3-b9ef-045ad9ed4ffd" providerId="ADAL" clId="{A3759D39-C499-6843-8A15-1A528F52C2CA}" dt="2024-02-08T16:53:25.513" v="59" actId="1036"/>
            <ac:picMkLst>
              <pc:docMk/>
              <pc:sldMasterMk cId="2532886560" sldId="2147483660"/>
              <pc:sldLayoutMk cId="1210591388" sldId="2147483662"/>
              <ac:picMk id="2" creationId="{A2F8E2DF-96CE-0640-B926-D96050C20F2A}"/>
            </ac:picMkLst>
          </pc:picChg>
          <pc:picChg chg="add mod">
            <ac:chgData name="Katharina Schmidt" userId="b9446efd-d6dc-4be3-b9ef-045ad9ed4ffd" providerId="ADAL" clId="{A3759D39-C499-6843-8A15-1A528F52C2CA}" dt="2024-02-08T16:53:17.590" v="45" actId="1076"/>
            <ac:picMkLst>
              <pc:docMk/>
              <pc:sldMasterMk cId="2532886560" sldId="2147483660"/>
              <pc:sldLayoutMk cId="1210591388" sldId="2147483662"/>
              <ac:picMk id="3" creationId="{9E4EB1E5-8DD4-DB23-AF4E-397C4ADA0D58}"/>
            </ac:picMkLst>
          </pc:picChg>
        </pc:sldLayoutChg>
      </pc:sldMasterChg>
    </pc:docChg>
  </pc:docChgLst>
  <pc:docChgLst>
    <pc:chgData name="Meghan Wolf" userId="cbafc65c-8517-417b-9c98-28596fb4fa3f" providerId="ADAL" clId="{85856A6B-851A-354F-8617-253661A3DC5A}"/>
    <pc:docChg chg="undo redo custSel modSld modMainMaster">
      <pc:chgData name="Meghan Wolf" userId="cbafc65c-8517-417b-9c98-28596fb4fa3f" providerId="ADAL" clId="{85856A6B-851A-354F-8617-253661A3DC5A}" dt="2024-02-13T10:44:02.384" v="256" actId="20577"/>
      <pc:docMkLst>
        <pc:docMk/>
      </pc:docMkLst>
      <pc:sldChg chg="addSp delSp modSp mod">
        <pc:chgData name="Meghan Wolf" userId="cbafc65c-8517-417b-9c98-28596fb4fa3f" providerId="ADAL" clId="{85856A6B-851A-354F-8617-253661A3DC5A}" dt="2024-02-13T10:43:51.982" v="254" actId="478"/>
        <pc:sldMkLst>
          <pc:docMk/>
          <pc:sldMk cId="2246031197" sldId="256"/>
        </pc:sldMkLst>
        <pc:spChg chg="add del mod">
          <ac:chgData name="Meghan Wolf" userId="cbafc65c-8517-417b-9c98-28596fb4fa3f" providerId="ADAL" clId="{85856A6B-851A-354F-8617-253661A3DC5A}" dt="2024-02-13T10:43:51.982" v="254" actId="478"/>
          <ac:spMkLst>
            <pc:docMk/>
            <pc:sldMk cId="2246031197" sldId="256"/>
            <ac:spMk id="2" creationId="{587E8E17-5F0C-70E5-A6AD-F938FB56F7A5}"/>
          </ac:spMkLst>
        </pc:spChg>
      </pc:sldChg>
      <pc:sldChg chg="modSp mod">
        <pc:chgData name="Meghan Wolf" userId="cbafc65c-8517-417b-9c98-28596fb4fa3f" providerId="ADAL" clId="{85856A6B-851A-354F-8617-253661A3DC5A}" dt="2024-02-13T10:35:05.389" v="243" actId="313"/>
        <pc:sldMkLst>
          <pc:docMk/>
          <pc:sldMk cId="3990870551" sldId="257"/>
        </pc:sldMkLst>
        <pc:spChg chg="mod">
          <ac:chgData name="Meghan Wolf" userId="cbafc65c-8517-417b-9c98-28596fb4fa3f" providerId="ADAL" clId="{85856A6B-851A-354F-8617-253661A3DC5A}" dt="2024-02-13T09:56:27.264" v="215" actId="2711"/>
          <ac:spMkLst>
            <pc:docMk/>
            <pc:sldMk cId="3990870551" sldId="257"/>
            <ac:spMk id="4" creationId="{E4078F2C-960A-5448-B11D-0C51EC0A6834}"/>
          </ac:spMkLst>
        </pc:spChg>
        <pc:spChg chg="mod">
          <ac:chgData name="Meghan Wolf" userId="cbafc65c-8517-417b-9c98-28596fb4fa3f" providerId="ADAL" clId="{85856A6B-851A-354F-8617-253661A3DC5A}" dt="2024-02-13T09:55:01.170" v="210" actId="20577"/>
          <ac:spMkLst>
            <pc:docMk/>
            <pc:sldMk cId="3990870551" sldId="257"/>
            <ac:spMk id="5" creationId="{058C0650-2686-0C42-90AC-9547D39A1102}"/>
          </ac:spMkLst>
        </pc:spChg>
        <pc:spChg chg="mod">
          <ac:chgData name="Meghan Wolf" userId="cbafc65c-8517-417b-9c98-28596fb4fa3f" providerId="ADAL" clId="{85856A6B-851A-354F-8617-253661A3DC5A}" dt="2024-02-13T09:57:48.359" v="240" actId="1037"/>
          <ac:spMkLst>
            <pc:docMk/>
            <pc:sldMk cId="3990870551" sldId="257"/>
            <ac:spMk id="6" creationId="{D4317410-16BA-204E-B003-8F864A56E008}"/>
          </ac:spMkLst>
        </pc:spChg>
        <pc:spChg chg="mod">
          <ac:chgData name="Meghan Wolf" userId="cbafc65c-8517-417b-9c98-28596fb4fa3f" providerId="ADAL" clId="{85856A6B-851A-354F-8617-253661A3DC5A}" dt="2024-02-13T10:35:05.389" v="243" actId="313"/>
          <ac:spMkLst>
            <pc:docMk/>
            <pc:sldMk cId="3990870551" sldId="257"/>
            <ac:spMk id="7" creationId="{61BAFCED-7062-524A-AC33-D0138129A55C}"/>
          </ac:spMkLst>
        </pc:spChg>
      </pc:sldChg>
      <pc:sldChg chg="modSp mod">
        <pc:chgData name="Meghan Wolf" userId="cbafc65c-8517-417b-9c98-28596fb4fa3f" providerId="ADAL" clId="{85856A6B-851A-354F-8617-253661A3DC5A}" dt="2024-02-13T10:35:34.858" v="251" actId="20577"/>
        <pc:sldMkLst>
          <pc:docMk/>
          <pc:sldMk cId="3782503206" sldId="261"/>
        </pc:sldMkLst>
        <pc:spChg chg="mod">
          <ac:chgData name="Meghan Wolf" userId="cbafc65c-8517-417b-9c98-28596fb4fa3f" providerId="ADAL" clId="{85856A6B-851A-354F-8617-253661A3DC5A}" dt="2024-02-13T09:38:56.207" v="182" actId="20577"/>
          <ac:spMkLst>
            <pc:docMk/>
            <pc:sldMk cId="3782503206" sldId="261"/>
            <ac:spMk id="3" creationId="{BA319229-1560-E44C-94F6-5D4BB6CB28D1}"/>
          </ac:spMkLst>
        </pc:spChg>
        <pc:spChg chg="mod">
          <ac:chgData name="Meghan Wolf" userId="cbafc65c-8517-417b-9c98-28596fb4fa3f" providerId="ADAL" clId="{85856A6B-851A-354F-8617-253661A3DC5A}" dt="2024-02-13T10:35:34.858" v="251" actId="20577"/>
          <ac:spMkLst>
            <pc:docMk/>
            <pc:sldMk cId="3782503206" sldId="261"/>
            <ac:spMk id="4" creationId="{7F56FEC1-BD61-B64E-8AA7-71F49CA42CA2}"/>
          </ac:spMkLst>
        </pc:spChg>
        <pc:spChg chg="mod">
          <ac:chgData name="Meghan Wolf" userId="cbafc65c-8517-417b-9c98-28596fb4fa3f" providerId="ADAL" clId="{85856A6B-851A-354F-8617-253661A3DC5A}" dt="2024-02-13T09:39:40.815" v="194" actId="1076"/>
          <ac:spMkLst>
            <pc:docMk/>
            <pc:sldMk cId="3782503206" sldId="261"/>
            <ac:spMk id="6" creationId="{895D701A-EC93-7F49-BD9B-73190FE58454}"/>
          </ac:spMkLst>
        </pc:spChg>
      </pc:sldChg>
      <pc:sldChg chg="addSp delSp modSp mod">
        <pc:chgData name="Meghan Wolf" userId="cbafc65c-8517-417b-9c98-28596fb4fa3f" providerId="ADAL" clId="{85856A6B-851A-354F-8617-253661A3DC5A}" dt="2024-02-13T09:39:38.079" v="193" actId="1076"/>
        <pc:sldMkLst>
          <pc:docMk/>
          <pc:sldMk cId="1296667283" sldId="262"/>
        </pc:sldMkLst>
        <pc:spChg chg="mod">
          <ac:chgData name="Meghan Wolf" userId="cbafc65c-8517-417b-9c98-28596fb4fa3f" providerId="ADAL" clId="{85856A6B-851A-354F-8617-253661A3DC5A}" dt="2024-02-13T09:39:38.079" v="193" actId="1076"/>
          <ac:spMkLst>
            <pc:docMk/>
            <pc:sldMk cId="1296667283" sldId="262"/>
            <ac:spMk id="2" creationId="{410E223B-93F9-5A47-8D5F-AFA15E00CE5F}"/>
          </ac:spMkLst>
        </pc:spChg>
        <pc:spChg chg="add mod">
          <ac:chgData name="Meghan Wolf" userId="cbafc65c-8517-417b-9c98-28596fb4fa3f" providerId="ADAL" clId="{85856A6B-851A-354F-8617-253661A3DC5A}" dt="2024-02-13T09:39:15.539" v="187"/>
          <ac:spMkLst>
            <pc:docMk/>
            <pc:sldMk cId="1296667283" sldId="262"/>
            <ac:spMk id="3" creationId="{546A8823-A005-5180-1903-E72A290B4C4F}"/>
          </ac:spMkLst>
        </pc:spChg>
        <pc:spChg chg="add mod">
          <ac:chgData name="Meghan Wolf" userId="cbafc65c-8517-417b-9c98-28596fb4fa3f" providerId="ADAL" clId="{85856A6B-851A-354F-8617-253661A3DC5A}" dt="2024-02-13T09:39:15.539" v="187"/>
          <ac:spMkLst>
            <pc:docMk/>
            <pc:sldMk cId="1296667283" sldId="262"/>
            <ac:spMk id="4" creationId="{93B7D33F-7945-BAB8-1F03-691B7856BB3C}"/>
          </ac:spMkLst>
        </pc:spChg>
        <pc:spChg chg="del mod">
          <ac:chgData name="Meghan Wolf" userId="cbafc65c-8517-417b-9c98-28596fb4fa3f" providerId="ADAL" clId="{85856A6B-851A-354F-8617-253661A3DC5A}" dt="2024-02-13T09:39:13.681" v="185" actId="478"/>
          <ac:spMkLst>
            <pc:docMk/>
            <pc:sldMk cId="1296667283" sldId="262"/>
            <ac:spMk id="8" creationId="{2E476B0E-036D-EC40-9E6B-315214F900A3}"/>
          </ac:spMkLst>
        </pc:spChg>
        <pc:spChg chg="del mod">
          <ac:chgData name="Meghan Wolf" userId="cbafc65c-8517-417b-9c98-28596fb4fa3f" providerId="ADAL" clId="{85856A6B-851A-354F-8617-253661A3DC5A}" dt="2024-02-13T09:39:14.734" v="186" actId="478"/>
          <ac:spMkLst>
            <pc:docMk/>
            <pc:sldMk cId="1296667283" sldId="262"/>
            <ac:spMk id="9" creationId="{CFFCCF34-5CD9-5848-BE30-028FA427F8BF}"/>
          </ac:spMkLst>
        </pc:spChg>
      </pc:sldChg>
      <pc:sldMasterChg chg="modSldLayout">
        <pc:chgData name="Meghan Wolf" userId="cbafc65c-8517-417b-9c98-28596fb4fa3f" providerId="ADAL" clId="{85856A6B-851A-354F-8617-253661A3DC5A}" dt="2024-02-13T10:44:02.384" v="256" actId="20577"/>
        <pc:sldMasterMkLst>
          <pc:docMk/>
          <pc:sldMasterMk cId="2532886560" sldId="2147483660"/>
        </pc:sldMasterMkLst>
        <pc:sldLayoutChg chg="addSp delSp modSp mod">
          <pc:chgData name="Meghan Wolf" userId="cbafc65c-8517-417b-9c98-28596fb4fa3f" providerId="ADAL" clId="{85856A6B-851A-354F-8617-253661A3DC5A}" dt="2024-02-13T10:44:02.384" v="256" actId="20577"/>
          <pc:sldLayoutMkLst>
            <pc:docMk/>
            <pc:sldMasterMk cId="2532886560" sldId="2147483660"/>
            <pc:sldLayoutMk cId="990645013" sldId="2147483661"/>
          </pc:sldLayoutMkLst>
          <pc:spChg chg="mod">
            <ac:chgData name="Meghan Wolf" userId="cbafc65c-8517-417b-9c98-28596fb4fa3f" providerId="ADAL" clId="{85856A6B-851A-354F-8617-253661A3DC5A}" dt="2024-02-13T09:30:05.249" v="110" actId="1036"/>
            <ac:spMkLst>
              <pc:docMk/>
              <pc:sldMasterMk cId="2532886560" sldId="2147483660"/>
              <pc:sldLayoutMk cId="990645013" sldId="2147483661"/>
              <ac:spMk id="2" creationId="{6BDA0D4C-A711-DE49-8A4A-57E3390BC7BB}"/>
            </ac:spMkLst>
          </pc:spChg>
          <pc:spChg chg="del">
            <ac:chgData name="Meghan Wolf" userId="cbafc65c-8517-417b-9c98-28596fb4fa3f" providerId="ADAL" clId="{85856A6B-851A-354F-8617-253661A3DC5A}" dt="2024-02-13T10:36:37.931" v="252" actId="478"/>
            <ac:spMkLst>
              <pc:docMk/>
              <pc:sldMasterMk cId="2532886560" sldId="2147483660"/>
              <pc:sldLayoutMk cId="990645013" sldId="2147483661"/>
              <ac:spMk id="5" creationId="{18E8E531-B3B7-3543-A54A-0F649E78FDFB}"/>
            </ac:spMkLst>
          </pc:spChg>
          <pc:spChg chg="mod">
            <ac:chgData name="Meghan Wolf" userId="cbafc65c-8517-417b-9c98-28596fb4fa3f" providerId="ADAL" clId="{85856A6B-851A-354F-8617-253661A3DC5A}" dt="2024-02-13T09:29:39.928" v="92" actId="1035"/>
            <ac:spMkLst>
              <pc:docMk/>
              <pc:sldMasterMk cId="2532886560" sldId="2147483660"/>
              <pc:sldLayoutMk cId="990645013" sldId="2147483661"/>
              <ac:spMk id="6" creationId="{106E80CD-276B-6C4D-8399-EA9FE72A1450}"/>
            </ac:spMkLst>
          </pc:spChg>
          <pc:spChg chg="mod">
            <ac:chgData name="Meghan Wolf" userId="cbafc65c-8517-417b-9c98-28596fb4fa3f" providerId="ADAL" clId="{85856A6B-851A-354F-8617-253661A3DC5A}" dt="2024-02-13T10:44:02.384" v="256" actId="20577"/>
            <ac:spMkLst>
              <pc:docMk/>
              <pc:sldMasterMk cId="2532886560" sldId="2147483660"/>
              <pc:sldLayoutMk cId="990645013" sldId="2147483661"/>
              <ac:spMk id="7" creationId="{25E14B6E-BCE4-664C-9EE6-E78374911B74}"/>
            </ac:spMkLst>
          </pc:spChg>
          <pc:spChg chg="mod">
            <ac:chgData name="Meghan Wolf" userId="cbafc65c-8517-417b-9c98-28596fb4fa3f" providerId="ADAL" clId="{85856A6B-851A-354F-8617-253661A3DC5A}" dt="2024-02-13T09:30:56.081" v="113" actId="1076"/>
            <ac:spMkLst>
              <pc:docMk/>
              <pc:sldMasterMk cId="2532886560" sldId="2147483660"/>
              <pc:sldLayoutMk cId="990645013" sldId="2147483661"/>
              <ac:spMk id="10" creationId="{028D5BFA-9EC7-1340-B512-CB8D2F1EB7F2}"/>
            </ac:spMkLst>
          </pc:spChg>
          <pc:picChg chg="add mod">
            <ac:chgData name="Meghan Wolf" userId="cbafc65c-8517-417b-9c98-28596fb4fa3f" providerId="ADAL" clId="{85856A6B-851A-354F-8617-253661A3DC5A}" dt="2024-02-13T09:27:32.424" v="1"/>
            <ac:picMkLst>
              <pc:docMk/>
              <pc:sldMasterMk cId="2532886560" sldId="2147483660"/>
              <pc:sldLayoutMk cId="990645013" sldId="2147483661"/>
              <ac:picMk id="3" creationId="{8400EE87-4DC3-7DDE-D45F-647A754EBB77}"/>
            </ac:picMkLst>
          </pc:picChg>
          <pc:picChg chg="add del mod">
            <ac:chgData name="Meghan Wolf" userId="cbafc65c-8517-417b-9c98-28596fb4fa3f" providerId="ADAL" clId="{85856A6B-851A-354F-8617-253661A3DC5A}" dt="2024-02-13T09:29:35.105" v="78" actId="478"/>
            <ac:picMkLst>
              <pc:docMk/>
              <pc:sldMasterMk cId="2532886560" sldId="2147483660"/>
              <pc:sldLayoutMk cId="990645013" sldId="2147483661"/>
              <ac:picMk id="4" creationId="{9AA656EA-B58A-D6D3-344F-DCA43ABC0911}"/>
            </ac:picMkLst>
          </pc:picChg>
          <pc:picChg chg="add del mod">
            <ac:chgData name="Meghan Wolf" userId="cbafc65c-8517-417b-9c98-28596fb4fa3f" providerId="ADAL" clId="{85856A6B-851A-354F-8617-253661A3DC5A}" dt="2024-02-13T09:30:00.569" v="94" actId="171"/>
            <ac:picMkLst>
              <pc:docMk/>
              <pc:sldMasterMk cId="2532886560" sldId="2147483660"/>
              <pc:sldLayoutMk cId="990645013" sldId="2147483661"/>
              <ac:picMk id="8" creationId="{443E7971-4D98-ED4F-A58C-835EAC400848}"/>
            </ac:picMkLst>
          </pc:picChg>
        </pc:sldLayoutChg>
        <pc:sldLayoutChg chg="addSp delSp modSp mod">
          <pc:chgData name="Meghan Wolf" userId="cbafc65c-8517-417b-9c98-28596fb4fa3f" providerId="ADAL" clId="{85856A6B-851A-354F-8617-253661A3DC5A}" dt="2024-02-13T09:55:35.157" v="213" actId="2711"/>
          <pc:sldLayoutMkLst>
            <pc:docMk/>
            <pc:sldMasterMk cId="2532886560" sldId="2147483660"/>
            <pc:sldLayoutMk cId="1210591388" sldId="2147483662"/>
          </pc:sldLayoutMkLst>
          <pc:spChg chg="add del mod">
            <ac:chgData name="Meghan Wolf" userId="cbafc65c-8517-417b-9c98-28596fb4fa3f" providerId="ADAL" clId="{85856A6B-851A-354F-8617-253661A3DC5A}" dt="2024-02-13T09:34:57.826" v="128" actId="478"/>
            <ac:spMkLst>
              <pc:docMk/>
              <pc:sldMasterMk cId="2532886560" sldId="2147483660"/>
              <pc:sldLayoutMk cId="1210591388" sldId="2147483662"/>
              <ac:spMk id="4" creationId="{27CA1F99-B51A-4BED-7863-027F20554D4A}"/>
            </ac:spMkLst>
          </pc:spChg>
          <pc:spChg chg="add del mod">
            <ac:chgData name="Meghan Wolf" userId="cbafc65c-8517-417b-9c98-28596fb4fa3f" providerId="ADAL" clId="{85856A6B-851A-354F-8617-253661A3DC5A}" dt="2024-02-13T09:35:51.209" v="133" actId="478"/>
            <ac:spMkLst>
              <pc:docMk/>
              <pc:sldMasterMk cId="2532886560" sldId="2147483660"/>
              <pc:sldLayoutMk cId="1210591388" sldId="2147483662"/>
              <ac:spMk id="5" creationId="{E823894D-795E-C86B-3691-1FD38BB1D434}"/>
            </ac:spMkLst>
          </pc:spChg>
          <pc:spChg chg="mod">
            <ac:chgData name="Meghan Wolf" userId="cbafc65c-8517-417b-9c98-28596fb4fa3f" providerId="ADAL" clId="{85856A6B-851A-354F-8617-253661A3DC5A}" dt="2024-02-13T09:55:35.157" v="213" actId="2711"/>
            <ac:spMkLst>
              <pc:docMk/>
              <pc:sldMasterMk cId="2532886560" sldId="2147483660"/>
              <pc:sldLayoutMk cId="1210591388" sldId="2147483662"/>
              <ac:spMk id="7" creationId="{B4C20B1B-FD85-084A-B3E7-A8561C429ABF}"/>
            </ac:spMkLst>
          </pc:spChg>
          <pc:spChg chg="mod">
            <ac:chgData name="Meghan Wolf" userId="cbafc65c-8517-417b-9c98-28596fb4fa3f" providerId="ADAL" clId="{85856A6B-851A-354F-8617-253661A3DC5A}" dt="2024-02-13T09:55:21.646" v="211" actId="2711"/>
            <ac:spMkLst>
              <pc:docMk/>
              <pc:sldMasterMk cId="2532886560" sldId="2147483660"/>
              <pc:sldLayoutMk cId="1210591388" sldId="2147483662"/>
              <ac:spMk id="8" creationId="{5675D92D-A0F3-DD46-AA60-3C47674761AF}"/>
            </ac:spMkLst>
          </pc:spChg>
        </pc:sldLayoutChg>
      </pc:sldMasterChg>
    </pc:docChg>
  </pc:docChgLst>
  <pc:docChgLst>
    <pc:chgData name="Katharina Schmidt" userId="b9446efd-d6dc-4be3-b9ef-045ad9ed4ffd" providerId="ADAL" clId="{FCF562EC-6F48-714C-95D7-EF6EBA206A86}"/>
    <pc:docChg chg="undo custSel modSld addMainMaster delMainMaster modMainMaster">
      <pc:chgData name="Katharina Schmidt" userId="b9446efd-d6dc-4be3-b9ef-045ad9ed4ffd" providerId="ADAL" clId="{FCF562EC-6F48-714C-95D7-EF6EBA206A86}" dt="2024-02-08T16:35:32.516" v="427"/>
      <pc:docMkLst>
        <pc:docMk/>
      </pc:docMkLst>
      <pc:sldChg chg="addSp delSp modSp mod">
        <pc:chgData name="Katharina Schmidt" userId="b9446efd-d6dc-4be3-b9ef-045ad9ed4ffd" providerId="ADAL" clId="{FCF562EC-6F48-714C-95D7-EF6EBA206A86}" dt="2024-02-08T15:46:24.349" v="2"/>
        <pc:sldMkLst>
          <pc:docMk/>
          <pc:sldMk cId="2246031197" sldId="256"/>
        </pc:sldMkLst>
        <pc:spChg chg="add del mod">
          <ac:chgData name="Katharina Schmidt" userId="b9446efd-d6dc-4be3-b9ef-045ad9ed4ffd" providerId="ADAL" clId="{FCF562EC-6F48-714C-95D7-EF6EBA206A86}" dt="2024-02-08T15:46:24.349" v="2"/>
          <ac:spMkLst>
            <pc:docMk/>
            <pc:sldMk cId="2246031197" sldId="256"/>
            <ac:spMk id="2" creationId="{13B20320-506C-B360-E0D3-99E8D46B723A}"/>
          </ac:spMkLst>
        </pc:spChg>
      </pc:sldChg>
      <pc:sldChg chg="addSp delSp modSp mod">
        <pc:chgData name="Katharina Schmidt" userId="b9446efd-d6dc-4be3-b9ef-045ad9ed4ffd" providerId="ADAL" clId="{FCF562EC-6F48-714C-95D7-EF6EBA206A86}" dt="2024-02-08T16:32:00.683" v="425" actId="20577"/>
        <pc:sldMkLst>
          <pc:docMk/>
          <pc:sldMk cId="3990870551" sldId="257"/>
        </pc:sldMkLst>
        <pc:spChg chg="add del mod">
          <ac:chgData name="Katharina Schmidt" userId="b9446efd-d6dc-4be3-b9ef-045ad9ed4ffd" providerId="ADAL" clId="{FCF562EC-6F48-714C-95D7-EF6EBA206A86}" dt="2024-02-08T16:10:30.288" v="5"/>
          <ac:spMkLst>
            <pc:docMk/>
            <pc:sldMk cId="3990870551" sldId="257"/>
            <ac:spMk id="3" creationId="{7B0185A1-DB39-80B0-325A-8AF5C3B206EE}"/>
          </ac:spMkLst>
        </pc:spChg>
        <pc:spChg chg="mod">
          <ac:chgData name="Katharina Schmidt" userId="b9446efd-d6dc-4be3-b9ef-045ad9ed4ffd" providerId="ADAL" clId="{FCF562EC-6F48-714C-95D7-EF6EBA206A86}" dt="2024-02-08T16:32:00.683" v="425" actId="20577"/>
          <ac:spMkLst>
            <pc:docMk/>
            <pc:sldMk cId="3990870551" sldId="257"/>
            <ac:spMk id="4" creationId="{E4078F2C-960A-5448-B11D-0C51EC0A6834}"/>
          </ac:spMkLst>
        </pc:spChg>
        <pc:spChg chg="mod">
          <ac:chgData name="Katharina Schmidt" userId="b9446efd-d6dc-4be3-b9ef-045ad9ed4ffd" providerId="ADAL" clId="{FCF562EC-6F48-714C-95D7-EF6EBA206A86}" dt="2024-02-08T16:31:57.159" v="423" actId="1035"/>
          <ac:spMkLst>
            <pc:docMk/>
            <pc:sldMk cId="3990870551" sldId="257"/>
            <ac:spMk id="5" creationId="{058C0650-2686-0C42-90AC-9547D39A1102}"/>
          </ac:spMkLst>
        </pc:spChg>
        <pc:spChg chg="mod">
          <ac:chgData name="Katharina Schmidt" userId="b9446efd-d6dc-4be3-b9ef-045ad9ed4ffd" providerId="ADAL" clId="{FCF562EC-6F48-714C-95D7-EF6EBA206A86}" dt="2024-02-08T16:18:53.634" v="204" actId="1038"/>
          <ac:spMkLst>
            <pc:docMk/>
            <pc:sldMk cId="3990870551" sldId="257"/>
            <ac:spMk id="6" creationId="{D4317410-16BA-204E-B003-8F864A56E008}"/>
          </ac:spMkLst>
        </pc:spChg>
        <pc:spChg chg="mod">
          <ac:chgData name="Katharina Schmidt" userId="b9446efd-d6dc-4be3-b9ef-045ad9ed4ffd" providerId="ADAL" clId="{FCF562EC-6F48-714C-95D7-EF6EBA206A86}" dt="2024-02-08T16:20:16.548" v="231" actId="1076"/>
          <ac:spMkLst>
            <pc:docMk/>
            <pc:sldMk cId="3990870551" sldId="257"/>
            <ac:spMk id="7" creationId="{61BAFCED-7062-524A-AC33-D0138129A55C}"/>
          </ac:spMkLst>
        </pc:spChg>
      </pc:sldChg>
      <pc:sldChg chg="modSp">
        <pc:chgData name="Katharina Schmidt" userId="b9446efd-d6dc-4be3-b9ef-045ad9ed4ffd" providerId="ADAL" clId="{FCF562EC-6F48-714C-95D7-EF6EBA206A86}" dt="2024-02-08T16:35:22.634" v="426"/>
        <pc:sldMkLst>
          <pc:docMk/>
          <pc:sldMk cId="3782503206" sldId="261"/>
        </pc:sldMkLst>
        <pc:spChg chg="mod">
          <ac:chgData name="Katharina Schmidt" userId="b9446efd-d6dc-4be3-b9ef-045ad9ed4ffd" providerId="ADAL" clId="{FCF562EC-6F48-714C-95D7-EF6EBA206A86}" dt="2024-02-08T16:35:22.634" v="426"/>
          <ac:spMkLst>
            <pc:docMk/>
            <pc:sldMk cId="3782503206" sldId="261"/>
            <ac:spMk id="3" creationId="{BA319229-1560-E44C-94F6-5D4BB6CB28D1}"/>
          </ac:spMkLst>
        </pc:spChg>
      </pc:sldChg>
      <pc:sldChg chg="modSp">
        <pc:chgData name="Katharina Schmidt" userId="b9446efd-d6dc-4be3-b9ef-045ad9ed4ffd" providerId="ADAL" clId="{FCF562EC-6F48-714C-95D7-EF6EBA206A86}" dt="2024-02-08T16:35:32.516" v="427"/>
        <pc:sldMkLst>
          <pc:docMk/>
          <pc:sldMk cId="1296667283" sldId="262"/>
        </pc:sldMkLst>
        <pc:spChg chg="mod">
          <ac:chgData name="Katharina Schmidt" userId="b9446efd-d6dc-4be3-b9ef-045ad9ed4ffd" providerId="ADAL" clId="{FCF562EC-6F48-714C-95D7-EF6EBA206A86}" dt="2024-02-08T16:35:32.516" v="427"/>
          <ac:spMkLst>
            <pc:docMk/>
            <pc:sldMk cId="1296667283" sldId="262"/>
            <ac:spMk id="8" creationId="{2E476B0E-036D-EC40-9E6B-315214F900A3}"/>
          </ac:spMkLst>
        </pc:spChg>
      </pc:sldChg>
      <pc:sldMasterChg chg="modSldLayout">
        <pc:chgData name="Katharina Schmidt" userId="b9446efd-d6dc-4be3-b9ef-045ad9ed4ffd" providerId="ADAL" clId="{FCF562EC-6F48-714C-95D7-EF6EBA206A86}" dt="2024-02-08T16:30:44.535" v="377" actId="255"/>
        <pc:sldMasterMkLst>
          <pc:docMk/>
          <pc:sldMasterMk cId="2532886560" sldId="2147483660"/>
        </pc:sldMasterMkLst>
        <pc:sldLayoutChg chg="addSp delSp modSp mod">
          <pc:chgData name="Katharina Schmidt" userId="b9446efd-d6dc-4be3-b9ef-045ad9ed4ffd" providerId="ADAL" clId="{FCF562EC-6F48-714C-95D7-EF6EBA206A86}" dt="2024-02-08T16:30:44.535" v="377" actId="255"/>
          <pc:sldLayoutMkLst>
            <pc:docMk/>
            <pc:sldMasterMk cId="2532886560" sldId="2147483660"/>
            <pc:sldLayoutMk cId="1210591388" sldId="2147483662"/>
          </pc:sldLayoutMkLst>
          <pc:spChg chg="mod">
            <ac:chgData name="Katharina Schmidt" userId="b9446efd-d6dc-4be3-b9ef-045ad9ed4ffd" providerId="ADAL" clId="{FCF562EC-6F48-714C-95D7-EF6EBA206A86}" dt="2024-02-08T16:14:08.738" v="61" actId="1035"/>
            <ac:spMkLst>
              <pc:docMk/>
              <pc:sldMasterMk cId="2532886560" sldId="2147483660"/>
              <pc:sldLayoutMk cId="1210591388" sldId="2147483662"/>
              <ac:spMk id="7" creationId="{B4C20B1B-FD85-084A-B3E7-A8561C429ABF}"/>
            </ac:spMkLst>
          </pc:spChg>
          <pc:spChg chg="mod">
            <ac:chgData name="Katharina Schmidt" userId="b9446efd-d6dc-4be3-b9ef-045ad9ed4ffd" providerId="ADAL" clId="{FCF562EC-6F48-714C-95D7-EF6EBA206A86}" dt="2024-02-08T16:30:44.535" v="377" actId="255"/>
            <ac:spMkLst>
              <pc:docMk/>
              <pc:sldMasterMk cId="2532886560" sldId="2147483660"/>
              <pc:sldLayoutMk cId="1210591388" sldId="2147483662"/>
              <ac:spMk id="8" creationId="{5675D92D-A0F3-DD46-AA60-3C47674761AF}"/>
            </ac:spMkLst>
          </pc:spChg>
          <pc:picChg chg="add del mod">
            <ac:chgData name="Katharina Schmidt" userId="b9446efd-d6dc-4be3-b9ef-045ad9ed4ffd" providerId="ADAL" clId="{FCF562EC-6F48-714C-95D7-EF6EBA206A86}" dt="2024-02-08T16:14:22.377" v="64" actId="478"/>
            <ac:picMkLst>
              <pc:docMk/>
              <pc:sldMasterMk cId="2532886560" sldId="2147483660"/>
              <pc:sldLayoutMk cId="1210591388" sldId="2147483662"/>
              <ac:picMk id="2" creationId="{C198BEF7-DA13-D94E-F2E7-0B52A1263304}"/>
            </ac:picMkLst>
          </pc:picChg>
          <pc:picChg chg="mod">
            <ac:chgData name="Katharina Schmidt" userId="b9446efd-d6dc-4be3-b9ef-045ad9ed4ffd" providerId="ADAL" clId="{FCF562EC-6F48-714C-95D7-EF6EBA206A86}" dt="2024-02-08T16:21:52.120" v="246" actId="14100"/>
            <ac:picMkLst>
              <pc:docMk/>
              <pc:sldMasterMk cId="2532886560" sldId="2147483660"/>
              <pc:sldLayoutMk cId="1210591388" sldId="2147483662"/>
              <ac:picMk id="12" creationId="{3144A6C9-7F50-CB4F-B968-2A441A2B5AD0}"/>
            </ac:picMkLst>
          </pc:picChg>
        </pc:sldLayoutChg>
      </pc:sldMasterChg>
      <pc:sldMasterChg chg="new del mod addSldLayout delSldLayout">
        <pc:chgData name="Katharina Schmidt" userId="b9446efd-d6dc-4be3-b9ef-045ad9ed4ffd" providerId="ADAL" clId="{FCF562EC-6F48-714C-95D7-EF6EBA206A86}" dt="2024-02-08T16:23:47.359" v="256" actId="6938"/>
        <pc:sldMasterMkLst>
          <pc:docMk/>
          <pc:sldMasterMk cId="381750979" sldId="2147483665"/>
        </pc:sldMasterMkLst>
        <pc:sldLayoutChg chg="new del replId">
          <pc:chgData name="Katharina Schmidt" userId="b9446efd-d6dc-4be3-b9ef-045ad9ed4ffd" providerId="ADAL" clId="{FCF562EC-6F48-714C-95D7-EF6EBA206A86}" dt="2024-02-08T16:23:47.359" v="256" actId="6938"/>
          <pc:sldLayoutMkLst>
            <pc:docMk/>
            <pc:sldMasterMk cId="381750979" sldId="2147483665"/>
            <pc:sldLayoutMk cId="2976815588" sldId="2147483666"/>
          </pc:sldLayoutMkLst>
        </pc:sldLayoutChg>
        <pc:sldLayoutChg chg="new del replId">
          <pc:chgData name="Katharina Schmidt" userId="b9446efd-d6dc-4be3-b9ef-045ad9ed4ffd" providerId="ADAL" clId="{FCF562EC-6F48-714C-95D7-EF6EBA206A86}" dt="2024-02-08T16:23:47.359" v="256" actId="6938"/>
          <pc:sldLayoutMkLst>
            <pc:docMk/>
            <pc:sldMasterMk cId="381750979" sldId="2147483665"/>
            <pc:sldLayoutMk cId="1432050266" sldId="2147483667"/>
          </pc:sldLayoutMkLst>
        </pc:sldLayoutChg>
        <pc:sldLayoutChg chg="new del replId">
          <pc:chgData name="Katharina Schmidt" userId="b9446efd-d6dc-4be3-b9ef-045ad9ed4ffd" providerId="ADAL" clId="{FCF562EC-6F48-714C-95D7-EF6EBA206A86}" dt="2024-02-08T16:23:47.359" v="256" actId="6938"/>
          <pc:sldLayoutMkLst>
            <pc:docMk/>
            <pc:sldMasterMk cId="381750979" sldId="2147483665"/>
            <pc:sldLayoutMk cId="1884444315" sldId="2147483668"/>
          </pc:sldLayoutMkLst>
        </pc:sldLayoutChg>
        <pc:sldLayoutChg chg="new del replId">
          <pc:chgData name="Katharina Schmidt" userId="b9446efd-d6dc-4be3-b9ef-045ad9ed4ffd" providerId="ADAL" clId="{FCF562EC-6F48-714C-95D7-EF6EBA206A86}" dt="2024-02-08T16:23:47.359" v="256" actId="6938"/>
          <pc:sldLayoutMkLst>
            <pc:docMk/>
            <pc:sldMasterMk cId="381750979" sldId="2147483665"/>
            <pc:sldLayoutMk cId="3620572907" sldId="2147483669"/>
          </pc:sldLayoutMkLst>
        </pc:sldLayoutChg>
        <pc:sldLayoutChg chg="new del replId">
          <pc:chgData name="Katharina Schmidt" userId="b9446efd-d6dc-4be3-b9ef-045ad9ed4ffd" providerId="ADAL" clId="{FCF562EC-6F48-714C-95D7-EF6EBA206A86}" dt="2024-02-08T16:23:47.359" v="256" actId="6938"/>
          <pc:sldLayoutMkLst>
            <pc:docMk/>
            <pc:sldMasterMk cId="381750979" sldId="2147483665"/>
            <pc:sldLayoutMk cId="601275003" sldId="2147483670"/>
          </pc:sldLayoutMkLst>
        </pc:sldLayoutChg>
        <pc:sldLayoutChg chg="new del replId">
          <pc:chgData name="Katharina Schmidt" userId="b9446efd-d6dc-4be3-b9ef-045ad9ed4ffd" providerId="ADAL" clId="{FCF562EC-6F48-714C-95D7-EF6EBA206A86}" dt="2024-02-08T16:23:47.359" v="256" actId="6938"/>
          <pc:sldLayoutMkLst>
            <pc:docMk/>
            <pc:sldMasterMk cId="381750979" sldId="2147483665"/>
            <pc:sldLayoutMk cId="1108987242" sldId="2147483671"/>
          </pc:sldLayoutMkLst>
        </pc:sldLayoutChg>
        <pc:sldLayoutChg chg="new del replId">
          <pc:chgData name="Katharina Schmidt" userId="b9446efd-d6dc-4be3-b9ef-045ad9ed4ffd" providerId="ADAL" clId="{FCF562EC-6F48-714C-95D7-EF6EBA206A86}" dt="2024-02-08T16:23:47.359" v="256" actId="6938"/>
          <pc:sldLayoutMkLst>
            <pc:docMk/>
            <pc:sldMasterMk cId="381750979" sldId="2147483665"/>
            <pc:sldLayoutMk cId="52918853" sldId="2147483672"/>
          </pc:sldLayoutMkLst>
        </pc:sldLayoutChg>
        <pc:sldLayoutChg chg="new del replId">
          <pc:chgData name="Katharina Schmidt" userId="b9446efd-d6dc-4be3-b9ef-045ad9ed4ffd" providerId="ADAL" clId="{FCF562EC-6F48-714C-95D7-EF6EBA206A86}" dt="2024-02-08T16:23:47.359" v="256" actId="6938"/>
          <pc:sldLayoutMkLst>
            <pc:docMk/>
            <pc:sldMasterMk cId="381750979" sldId="2147483665"/>
            <pc:sldLayoutMk cId="4102983285" sldId="2147483673"/>
          </pc:sldLayoutMkLst>
        </pc:sldLayoutChg>
        <pc:sldLayoutChg chg="new del replId">
          <pc:chgData name="Katharina Schmidt" userId="b9446efd-d6dc-4be3-b9ef-045ad9ed4ffd" providerId="ADAL" clId="{FCF562EC-6F48-714C-95D7-EF6EBA206A86}" dt="2024-02-08T16:23:47.359" v="256" actId="6938"/>
          <pc:sldLayoutMkLst>
            <pc:docMk/>
            <pc:sldMasterMk cId="381750979" sldId="2147483665"/>
            <pc:sldLayoutMk cId="2545217667" sldId="2147483674"/>
          </pc:sldLayoutMkLst>
        </pc:sldLayoutChg>
        <pc:sldLayoutChg chg="new del replId">
          <pc:chgData name="Katharina Schmidt" userId="b9446efd-d6dc-4be3-b9ef-045ad9ed4ffd" providerId="ADAL" clId="{FCF562EC-6F48-714C-95D7-EF6EBA206A86}" dt="2024-02-08T16:23:47.359" v="256" actId="6938"/>
          <pc:sldLayoutMkLst>
            <pc:docMk/>
            <pc:sldMasterMk cId="381750979" sldId="2147483665"/>
            <pc:sldLayoutMk cId="2874273095" sldId="2147483675"/>
          </pc:sldLayoutMkLst>
        </pc:sldLayoutChg>
        <pc:sldLayoutChg chg="new del replId">
          <pc:chgData name="Katharina Schmidt" userId="b9446efd-d6dc-4be3-b9ef-045ad9ed4ffd" providerId="ADAL" clId="{FCF562EC-6F48-714C-95D7-EF6EBA206A86}" dt="2024-02-08T16:23:47.359" v="256" actId="6938"/>
          <pc:sldLayoutMkLst>
            <pc:docMk/>
            <pc:sldMasterMk cId="381750979" sldId="2147483665"/>
            <pc:sldLayoutMk cId="3799335314" sldId="2147483676"/>
          </pc:sldLayoutMkLst>
        </pc:sldLayoutChg>
      </pc:sldMasterChg>
      <pc:sldMasterChg chg="new del mod addSldLayout delSldLayout">
        <pc:chgData name="Katharina Schmidt" userId="b9446efd-d6dc-4be3-b9ef-045ad9ed4ffd" providerId="ADAL" clId="{FCF562EC-6F48-714C-95D7-EF6EBA206A86}" dt="2024-02-08T16:22:50.587" v="252" actId="6938"/>
        <pc:sldMasterMkLst>
          <pc:docMk/>
          <pc:sldMasterMk cId="2235552696" sldId="2147483665"/>
        </pc:sldMasterMkLst>
        <pc:sldLayoutChg chg="new del replId">
          <pc:chgData name="Katharina Schmidt" userId="b9446efd-d6dc-4be3-b9ef-045ad9ed4ffd" providerId="ADAL" clId="{FCF562EC-6F48-714C-95D7-EF6EBA206A86}" dt="2024-02-08T16:22:50.587" v="252" actId="6938"/>
          <pc:sldLayoutMkLst>
            <pc:docMk/>
            <pc:sldMasterMk cId="2235552696" sldId="2147483665"/>
            <pc:sldLayoutMk cId="1057095341" sldId="2147483666"/>
          </pc:sldLayoutMkLst>
        </pc:sldLayoutChg>
        <pc:sldLayoutChg chg="new del replId">
          <pc:chgData name="Katharina Schmidt" userId="b9446efd-d6dc-4be3-b9ef-045ad9ed4ffd" providerId="ADAL" clId="{FCF562EC-6F48-714C-95D7-EF6EBA206A86}" dt="2024-02-08T16:22:50.587" v="252" actId="6938"/>
          <pc:sldLayoutMkLst>
            <pc:docMk/>
            <pc:sldMasterMk cId="2235552696" sldId="2147483665"/>
            <pc:sldLayoutMk cId="1404675714" sldId="2147483667"/>
          </pc:sldLayoutMkLst>
        </pc:sldLayoutChg>
        <pc:sldLayoutChg chg="new del replId">
          <pc:chgData name="Katharina Schmidt" userId="b9446efd-d6dc-4be3-b9ef-045ad9ed4ffd" providerId="ADAL" clId="{FCF562EC-6F48-714C-95D7-EF6EBA206A86}" dt="2024-02-08T16:22:50.587" v="252" actId="6938"/>
          <pc:sldLayoutMkLst>
            <pc:docMk/>
            <pc:sldMasterMk cId="2235552696" sldId="2147483665"/>
            <pc:sldLayoutMk cId="2902808024" sldId="2147483668"/>
          </pc:sldLayoutMkLst>
        </pc:sldLayoutChg>
        <pc:sldLayoutChg chg="new del replId">
          <pc:chgData name="Katharina Schmidt" userId="b9446efd-d6dc-4be3-b9ef-045ad9ed4ffd" providerId="ADAL" clId="{FCF562EC-6F48-714C-95D7-EF6EBA206A86}" dt="2024-02-08T16:22:50.587" v="252" actId="6938"/>
          <pc:sldLayoutMkLst>
            <pc:docMk/>
            <pc:sldMasterMk cId="2235552696" sldId="2147483665"/>
            <pc:sldLayoutMk cId="1830479506" sldId="2147483669"/>
          </pc:sldLayoutMkLst>
        </pc:sldLayoutChg>
        <pc:sldLayoutChg chg="new del replId">
          <pc:chgData name="Katharina Schmidt" userId="b9446efd-d6dc-4be3-b9ef-045ad9ed4ffd" providerId="ADAL" clId="{FCF562EC-6F48-714C-95D7-EF6EBA206A86}" dt="2024-02-08T16:22:50.587" v="252" actId="6938"/>
          <pc:sldLayoutMkLst>
            <pc:docMk/>
            <pc:sldMasterMk cId="2235552696" sldId="2147483665"/>
            <pc:sldLayoutMk cId="916925665" sldId="2147483670"/>
          </pc:sldLayoutMkLst>
        </pc:sldLayoutChg>
        <pc:sldLayoutChg chg="new del replId">
          <pc:chgData name="Katharina Schmidt" userId="b9446efd-d6dc-4be3-b9ef-045ad9ed4ffd" providerId="ADAL" clId="{FCF562EC-6F48-714C-95D7-EF6EBA206A86}" dt="2024-02-08T16:22:50.587" v="252" actId="6938"/>
          <pc:sldLayoutMkLst>
            <pc:docMk/>
            <pc:sldMasterMk cId="2235552696" sldId="2147483665"/>
            <pc:sldLayoutMk cId="2492350436" sldId="2147483671"/>
          </pc:sldLayoutMkLst>
        </pc:sldLayoutChg>
        <pc:sldLayoutChg chg="new del replId">
          <pc:chgData name="Katharina Schmidt" userId="b9446efd-d6dc-4be3-b9ef-045ad9ed4ffd" providerId="ADAL" clId="{FCF562EC-6F48-714C-95D7-EF6EBA206A86}" dt="2024-02-08T16:22:50.587" v="252" actId="6938"/>
          <pc:sldLayoutMkLst>
            <pc:docMk/>
            <pc:sldMasterMk cId="2235552696" sldId="2147483665"/>
            <pc:sldLayoutMk cId="364518520" sldId="2147483672"/>
          </pc:sldLayoutMkLst>
        </pc:sldLayoutChg>
        <pc:sldLayoutChg chg="new del replId">
          <pc:chgData name="Katharina Schmidt" userId="b9446efd-d6dc-4be3-b9ef-045ad9ed4ffd" providerId="ADAL" clId="{FCF562EC-6F48-714C-95D7-EF6EBA206A86}" dt="2024-02-08T16:22:50.587" v="252" actId="6938"/>
          <pc:sldLayoutMkLst>
            <pc:docMk/>
            <pc:sldMasterMk cId="2235552696" sldId="2147483665"/>
            <pc:sldLayoutMk cId="840042119" sldId="2147483673"/>
          </pc:sldLayoutMkLst>
        </pc:sldLayoutChg>
        <pc:sldLayoutChg chg="new del replId">
          <pc:chgData name="Katharina Schmidt" userId="b9446efd-d6dc-4be3-b9ef-045ad9ed4ffd" providerId="ADAL" clId="{FCF562EC-6F48-714C-95D7-EF6EBA206A86}" dt="2024-02-08T16:22:50.587" v="252" actId="6938"/>
          <pc:sldLayoutMkLst>
            <pc:docMk/>
            <pc:sldMasterMk cId="2235552696" sldId="2147483665"/>
            <pc:sldLayoutMk cId="4046783371" sldId="2147483674"/>
          </pc:sldLayoutMkLst>
        </pc:sldLayoutChg>
        <pc:sldLayoutChg chg="new del replId">
          <pc:chgData name="Katharina Schmidt" userId="b9446efd-d6dc-4be3-b9ef-045ad9ed4ffd" providerId="ADAL" clId="{FCF562EC-6F48-714C-95D7-EF6EBA206A86}" dt="2024-02-08T16:22:50.587" v="252" actId="6938"/>
          <pc:sldLayoutMkLst>
            <pc:docMk/>
            <pc:sldMasterMk cId="2235552696" sldId="2147483665"/>
            <pc:sldLayoutMk cId="3179523825" sldId="2147483675"/>
          </pc:sldLayoutMkLst>
        </pc:sldLayoutChg>
        <pc:sldLayoutChg chg="new del replId">
          <pc:chgData name="Katharina Schmidt" userId="b9446efd-d6dc-4be3-b9ef-045ad9ed4ffd" providerId="ADAL" clId="{FCF562EC-6F48-714C-95D7-EF6EBA206A86}" dt="2024-02-08T16:22:50.587" v="252" actId="6938"/>
          <pc:sldLayoutMkLst>
            <pc:docMk/>
            <pc:sldMasterMk cId="2235552696" sldId="2147483665"/>
            <pc:sldLayoutMk cId="3717227016" sldId="2147483676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C4EAC28-5433-4543-BA22-BC8292D25E9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001BA1-7B2E-B542-83E7-E942BA22D9D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B5A428-E94B-684A-A3ED-103E84033641}" type="datetimeFigureOut">
              <a:rPr lang="en-GB" smtClean="0"/>
              <a:t>13/02/2024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7E87C5-52ED-3441-B3DE-C5E956CC22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09C66F-52C4-BA47-8C00-B549DFE8C78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9A4BC9-E006-F84F-A69F-EFB019FDA2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652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B9B19-6A1F-1E43-9F05-DAC94C4D3F35}" type="datetimeFigureOut">
              <a:rPr lang="en-GB" smtClean="0"/>
              <a:t>13/02/2024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21C2B9-5187-774F-8205-5FDFF4C586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9585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21C2B9-5187-774F-8205-5FDFF4C586F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250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028D5BFA-9EC7-1340-B512-CB8D2F1EB7F2}"/>
              </a:ext>
            </a:extLst>
          </p:cNvPr>
          <p:cNvSpPr/>
          <p:nvPr userDrawn="1"/>
        </p:nvSpPr>
        <p:spPr>
          <a:xfrm>
            <a:off x="0" y="1"/>
            <a:ext cx="9204960" cy="5143499"/>
          </a:xfrm>
          <a:prstGeom prst="rect">
            <a:avLst/>
          </a:prstGeom>
          <a:solidFill>
            <a:srgbClr val="EAE4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noFill/>
            </a:endParaRPr>
          </a:p>
        </p:txBody>
      </p:sp>
      <p:pic>
        <p:nvPicPr>
          <p:cNvPr id="8" name="Bild 1">
            <a:extLst>
              <a:ext uri="{FF2B5EF4-FFF2-40B4-BE49-F238E27FC236}">
                <a16:creationId xmlns:a16="http://schemas.microsoft.com/office/drawing/2014/main" id="{443E7971-4D98-ED4F-A58C-835EAC4008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30145" y="221008"/>
            <a:ext cx="2148236" cy="1163628"/>
          </a:xfrm>
          <a:prstGeom prst="rect">
            <a:avLst/>
          </a:prstGeom>
        </p:spPr>
      </p:pic>
      <p:sp>
        <p:nvSpPr>
          <p:cNvPr id="2" name="Rechteck 1">
            <a:extLst>
              <a:ext uri="{FF2B5EF4-FFF2-40B4-BE49-F238E27FC236}">
                <a16:creationId xmlns:a16="http://schemas.microsoft.com/office/drawing/2014/main" id="{6BDA0D4C-A711-DE49-8A4A-57E3390BC7BB}"/>
              </a:ext>
            </a:extLst>
          </p:cNvPr>
          <p:cNvSpPr/>
          <p:nvPr userDrawn="1"/>
        </p:nvSpPr>
        <p:spPr>
          <a:xfrm>
            <a:off x="333318" y="1376198"/>
            <a:ext cx="1255260" cy="211015"/>
          </a:xfrm>
          <a:prstGeom prst="rect">
            <a:avLst/>
          </a:prstGeom>
          <a:solidFill>
            <a:srgbClr val="E403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noFill/>
            </a:endParaRPr>
          </a:p>
        </p:txBody>
      </p:sp>
      <p:sp>
        <p:nvSpPr>
          <p:cNvPr id="7" name="Rechteck 5">
            <a:extLst>
              <a:ext uri="{FF2B5EF4-FFF2-40B4-BE49-F238E27FC236}">
                <a16:creationId xmlns:a16="http://schemas.microsoft.com/office/drawing/2014/main" id="{25E14B6E-BCE4-664C-9EE6-E78374911B74}"/>
              </a:ext>
            </a:extLst>
          </p:cNvPr>
          <p:cNvSpPr/>
          <p:nvPr userDrawn="1"/>
        </p:nvSpPr>
        <p:spPr>
          <a:xfrm>
            <a:off x="272546" y="1744821"/>
            <a:ext cx="8696642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Tx/>
              <a:buSzTx/>
              <a:buFontTx/>
              <a:buNone/>
              <a:tabLst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r>
              <a:rPr lang="en-GB" sz="1200" b="1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slide: </a:t>
            </a:r>
            <a:br>
              <a:rPr lang="en-GB" sz="1200" b="1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2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enter </a:t>
            </a:r>
            <a:r>
              <a:rPr lang="en-GB" sz="1200" i="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presentation title </a:t>
            </a:r>
            <a:r>
              <a:rPr lang="en-GB" sz="12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(‘Breaking the Wall of’ + max. 25 characters incl. spaces), </a:t>
            </a:r>
            <a:br>
              <a:rPr lang="en-GB" sz="12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2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and last name, citizenship, and university/institution. Enter your information only in the placeholders provided.</a:t>
            </a:r>
            <a:r>
              <a:rPr lang="en-GB" sz="1200" baseline="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aseline="0" noProof="0" dirty="0">
                <a:solidFill>
                  <a:srgbClr val="E403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en-GB" sz="1200" u="none" baseline="0" noProof="0" dirty="0">
                <a:solidFill>
                  <a:srgbClr val="E403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</a:t>
            </a:r>
            <a:r>
              <a:rPr lang="en-GB" sz="1200" baseline="0" noProof="0" dirty="0">
                <a:solidFill>
                  <a:srgbClr val="E403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the font size/colour, any of the logos, or the layout of the slide.</a:t>
            </a:r>
            <a:br>
              <a:rPr lang="en-GB" sz="1200" baseline="0" noProof="0" dirty="0">
                <a:solidFill>
                  <a:srgbClr val="E4031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1200" noProof="0" dirty="0">
              <a:solidFill>
                <a:srgbClr val="E4031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hangingPunct="1">
              <a:lnSpc>
                <a:spcPct val="100000"/>
              </a:lnSpc>
              <a:spcBef>
                <a:spcPts val="575"/>
              </a:spcBef>
              <a:buClrTx/>
              <a:buFontTx/>
              <a:buNone/>
            </a:pPr>
            <a:r>
              <a:rPr lang="en-GB" sz="1200" b="1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content slide: </a:t>
            </a:r>
            <a:br>
              <a:rPr lang="en-GB" sz="1200" b="1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200" b="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this slide to e</a:t>
            </a:r>
            <a:r>
              <a:rPr lang="en-GB" sz="12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xplain the wall that you intend to break down</a:t>
            </a:r>
            <a:r>
              <a:rPr lang="en-GB" sz="1200" baseline="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(i.e. explain the problem you are trying to solve).</a:t>
            </a:r>
            <a:br>
              <a:rPr lang="en-GB" sz="1200" baseline="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1200" noProof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hangingPunct="1">
              <a:lnSpc>
                <a:spcPct val="100000"/>
              </a:lnSpc>
              <a:spcBef>
                <a:spcPts val="575"/>
              </a:spcBef>
              <a:buClrTx/>
              <a:buFontTx/>
              <a:buNone/>
            </a:pPr>
            <a:r>
              <a:rPr lang="en-GB" sz="1200" b="1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 content slide: </a:t>
            </a:r>
            <a:br>
              <a:rPr lang="en-GB" sz="1200" b="1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200" b="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this slide to explain h</a:t>
            </a:r>
            <a:r>
              <a:rPr lang="en-GB" sz="12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ow you want to break down the wall (i.e. offer your</a:t>
            </a:r>
            <a:r>
              <a:rPr lang="en-GB" sz="1200" baseline="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solution to the problem). </a:t>
            </a:r>
            <a:br>
              <a:rPr lang="en-GB" sz="1200" baseline="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1200" noProof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hangingPunct="1">
              <a:lnSpc>
                <a:spcPct val="100000"/>
              </a:lnSpc>
              <a:spcBef>
                <a:spcPts val="575"/>
              </a:spcBef>
              <a:buClrTx/>
              <a:buFontTx/>
              <a:buNone/>
            </a:pPr>
            <a:r>
              <a:rPr lang="en-GB" sz="1200" i="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keep in mind that you have 2:30 minutes before the Q&amp;A starts.</a:t>
            </a:r>
            <a:r>
              <a:rPr lang="en-GB" sz="1200" i="0" baseline="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i="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Should no questions be asked or comments be given, you may</a:t>
            </a:r>
            <a:r>
              <a:rPr lang="en-GB" sz="1200" i="0" baseline="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i="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proceed with your presentation until the full three minutes are over.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106E80CD-276B-6C4D-8399-EA9FE72A1450}"/>
              </a:ext>
            </a:extLst>
          </p:cNvPr>
          <p:cNvSpPr txBox="1"/>
          <p:nvPr userDrawn="1"/>
        </p:nvSpPr>
        <p:spPr>
          <a:xfrm>
            <a:off x="285553" y="1350827"/>
            <a:ext cx="149489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 eaLnBrk="1" hangingPunct="1">
              <a:lnSpc>
                <a:spcPct val="100000"/>
              </a:lnSpc>
              <a:spcBef>
                <a:spcPts val="575"/>
              </a:spcBef>
              <a:buClrTx/>
              <a:buFontTx/>
              <a:buNone/>
              <a:tabLst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en-GB" sz="1200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  <a:endParaRPr lang="en-GB" sz="1200" noProof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645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7">
            <a:extLst>
              <a:ext uri="{FF2B5EF4-FFF2-40B4-BE49-F238E27FC236}">
                <a16:creationId xmlns:a16="http://schemas.microsoft.com/office/drawing/2014/main" id="{B4C20B1B-FD85-084A-B3E7-A8561C429ABF}"/>
              </a:ext>
            </a:extLst>
          </p:cNvPr>
          <p:cNvSpPr txBox="1"/>
          <p:nvPr userDrawn="1"/>
        </p:nvSpPr>
        <p:spPr>
          <a:xfrm>
            <a:off x="248799" y="4481545"/>
            <a:ext cx="24844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1200" b="1" i="0" dirty="0">
                <a:solidFill>
                  <a:srgbClr val="AF9F92"/>
                </a:solidFill>
                <a:latin typeface="Arial" charset="0"/>
                <a:ea typeface="Arial" charset="0"/>
                <a:cs typeface="Arial" charset="0"/>
              </a:rPr>
              <a:t>FALLING</a:t>
            </a:r>
            <a:r>
              <a:rPr lang="de-DE" sz="1200" b="1" i="0" baseline="0" dirty="0">
                <a:solidFill>
                  <a:srgbClr val="AF9F92"/>
                </a:solidFill>
                <a:latin typeface="Arial" charset="0"/>
                <a:ea typeface="Arial" charset="0"/>
                <a:cs typeface="Arial" charset="0"/>
              </a:rPr>
              <a:t> WALLS </a:t>
            </a:r>
            <a:r>
              <a:rPr lang="de-DE" sz="1200" b="1" i="0" baseline="0" dirty="0">
                <a:solidFill>
                  <a:srgbClr val="E40313"/>
                </a:solidFill>
                <a:latin typeface="Arial" charset="0"/>
                <a:ea typeface="Arial" charset="0"/>
                <a:cs typeface="Arial" charset="0"/>
              </a:rPr>
              <a:t>LAB</a:t>
            </a:r>
          </a:p>
        </p:txBody>
      </p:sp>
      <p:sp>
        <p:nvSpPr>
          <p:cNvPr id="8" name="Textfeld 6">
            <a:extLst>
              <a:ext uri="{FF2B5EF4-FFF2-40B4-BE49-F238E27FC236}">
                <a16:creationId xmlns:a16="http://schemas.microsoft.com/office/drawing/2014/main" id="{5675D92D-A0F3-DD46-AA60-3C47674761AF}"/>
              </a:ext>
            </a:extLst>
          </p:cNvPr>
          <p:cNvSpPr txBox="1"/>
          <p:nvPr userDrawn="1"/>
        </p:nvSpPr>
        <p:spPr>
          <a:xfrm>
            <a:off x="1794617" y="1452638"/>
            <a:ext cx="6381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i="0" dirty="0">
                <a:solidFill>
                  <a:srgbClr val="AE9D8F"/>
                </a:solidFill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BREAKING THE WALL OF</a:t>
            </a:r>
          </a:p>
        </p:txBody>
      </p:sp>
      <p:pic>
        <p:nvPicPr>
          <p:cNvPr id="12" name="Bild 1">
            <a:extLst>
              <a:ext uri="{FF2B5EF4-FFF2-40B4-BE49-F238E27FC236}">
                <a16:creationId xmlns:a16="http://schemas.microsoft.com/office/drawing/2014/main" id="{3144A6C9-7F50-CB4F-B968-2A441A2B5A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9154" y="221008"/>
            <a:ext cx="2169665" cy="1173969"/>
          </a:xfrm>
          <a:prstGeom prst="rect">
            <a:avLst/>
          </a:prstGeom>
        </p:spPr>
      </p:pic>
      <p:pic>
        <p:nvPicPr>
          <p:cNvPr id="2" name="Bild 10">
            <a:extLst>
              <a:ext uri="{FF2B5EF4-FFF2-40B4-BE49-F238E27FC236}">
                <a16:creationId xmlns:a16="http://schemas.microsoft.com/office/drawing/2014/main" id="{A2F8E2DF-96CE-0640-B926-D96050C20F2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02452" y="4229029"/>
            <a:ext cx="855337" cy="475654"/>
          </a:xfrm>
          <a:prstGeom prst="rect">
            <a:avLst/>
          </a:prstGeom>
        </p:spPr>
      </p:pic>
      <p:pic>
        <p:nvPicPr>
          <p:cNvPr id="3" name="Bild 12">
            <a:extLst>
              <a:ext uri="{FF2B5EF4-FFF2-40B4-BE49-F238E27FC236}">
                <a16:creationId xmlns:a16="http://schemas.microsoft.com/office/drawing/2014/main" id="{9E4EB1E5-8DD4-DB23-AF4E-397C4ADA0D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6717786" y="4152588"/>
            <a:ext cx="2209645" cy="623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591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6318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70FB2209-5E4B-C045-A6E9-8CF796E54985}"/>
              </a:ext>
            </a:extLst>
          </p:cNvPr>
          <p:cNvSpPr txBox="1">
            <a:spLocks/>
          </p:cNvSpPr>
          <p:nvPr userDrawn="1"/>
        </p:nvSpPr>
        <p:spPr>
          <a:xfrm>
            <a:off x="1503681" y="1714833"/>
            <a:ext cx="6471919" cy="14598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7200" b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040115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1B4DF-89A6-3D48-8582-1F7EF48A02F3}" type="datetimeFigureOut">
              <a:rPr lang="en-GB" smtClean="0"/>
              <a:t>13/02/2024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5E2F9-A745-F648-861C-DF348B3C4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886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6031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E4078F2C-960A-5448-B11D-0C51EC0A6834}"/>
              </a:ext>
            </a:extLst>
          </p:cNvPr>
          <p:cNvSpPr txBox="1"/>
          <p:nvPr/>
        </p:nvSpPr>
        <p:spPr>
          <a:xfrm>
            <a:off x="1792589" y="1888734"/>
            <a:ext cx="6513707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700"/>
              </a:lnSpc>
            </a:pPr>
            <a:r>
              <a:rPr lang="de-DE" sz="2800" b="1" dirty="0">
                <a:solidFill>
                  <a:srgbClr val="AE9D8F"/>
                </a:solidFill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PLEASE INSERT YOUR TOPIC HERE</a:t>
            </a: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058C0650-2686-0C42-90AC-9547D39A1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2589" y="2763885"/>
            <a:ext cx="4728864" cy="1082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27025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lnSpc>
                <a:spcPts val="1400"/>
              </a:lnSpc>
              <a:spcBef>
                <a:spcPts val="575"/>
              </a:spcBef>
            </a:pPr>
            <a:r>
              <a:rPr lang="de-DE" b="1" dirty="0">
                <a:solidFill>
                  <a:srgbClr val="E40313"/>
                </a:solidFill>
                <a:latin typeface="Arial" charset="0"/>
                <a:cs typeface="Arial" charset="0"/>
              </a:rPr>
              <a:t>[First Name] [Last Name]</a:t>
            </a:r>
          </a:p>
          <a:p>
            <a:pPr>
              <a:lnSpc>
                <a:spcPts val="1400"/>
              </a:lnSpc>
              <a:spcBef>
                <a:spcPts val="575"/>
              </a:spcBef>
            </a:pPr>
            <a:r>
              <a:rPr lang="de-DE" b="1" dirty="0">
                <a:solidFill>
                  <a:srgbClr val="AE9D8F"/>
                </a:solidFill>
                <a:latin typeface="Arial" charset="0"/>
                <a:cs typeface="Arial" charset="0"/>
              </a:rPr>
              <a:t>[Citizenship]</a:t>
            </a:r>
          </a:p>
          <a:p>
            <a:pPr>
              <a:lnSpc>
                <a:spcPts val="1400"/>
              </a:lnSpc>
              <a:spcBef>
                <a:spcPts val="575"/>
              </a:spcBef>
            </a:pPr>
            <a:r>
              <a:rPr lang="de-DE" i="1" dirty="0">
                <a:solidFill>
                  <a:srgbClr val="AE9D8F"/>
                </a:solidFill>
                <a:latin typeface="Georgia" panose="02040502050405020303" pitchFamily="18" charset="0"/>
                <a:cs typeface="Arial" charset="0"/>
              </a:rPr>
              <a:t>[University/Institution]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4317410-16BA-204E-B003-8F864A56E008}"/>
              </a:ext>
            </a:extLst>
          </p:cNvPr>
          <p:cNvSpPr txBox="1"/>
          <p:nvPr/>
        </p:nvSpPr>
        <p:spPr>
          <a:xfrm>
            <a:off x="1907577" y="4480650"/>
            <a:ext cx="24700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defRPr/>
            </a:pPr>
            <a:r>
              <a:rPr lang="de-DE" sz="1200" b="1" dirty="0">
                <a:solidFill>
                  <a:srgbClr val="E40313"/>
                </a:solidFill>
                <a:latin typeface="Arial" charset="0"/>
                <a:ea typeface="Arial" charset="0"/>
                <a:cs typeface="Arial" charset="0"/>
              </a:rPr>
              <a:t>[ENTER LAB NAME HERE]</a:t>
            </a:r>
          </a:p>
        </p:txBody>
      </p:sp>
      <p:sp>
        <p:nvSpPr>
          <p:cNvPr id="7" name="Rechteck 1">
            <a:extLst>
              <a:ext uri="{FF2B5EF4-FFF2-40B4-BE49-F238E27FC236}">
                <a16:creationId xmlns:a16="http://schemas.microsoft.com/office/drawing/2014/main" id="{61BAFCED-7062-524A-AC33-D0138129A55C}"/>
              </a:ext>
            </a:extLst>
          </p:cNvPr>
          <p:cNvSpPr/>
          <p:nvPr/>
        </p:nvSpPr>
        <p:spPr>
          <a:xfrm>
            <a:off x="5944452" y="3301676"/>
            <a:ext cx="2813918" cy="861774"/>
          </a:xfrm>
          <a:prstGeom prst="rect">
            <a:avLst/>
          </a:prstGeom>
          <a:solidFill>
            <a:srgbClr val="EAE4DE"/>
          </a:solidFill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</a:pPr>
            <a:r>
              <a:rPr lang="en-GB" sz="1200" b="1" dirty="0">
                <a:solidFill>
                  <a:srgbClr val="E40313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Lab organisers: </a:t>
            </a:r>
          </a:p>
          <a:p>
            <a:pPr>
              <a:lnSpc>
                <a:spcPts val="1200"/>
              </a:lnSpc>
            </a:pPr>
            <a:r>
              <a:rPr lang="en-GB" sz="1200" dirty="0">
                <a:solidFill>
                  <a:srgbClr val="E40313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Add your Lab’s name in the bottom left and insert any additional partner logos before sending the template to the presenters.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B0A4D7C5-B47C-4E4D-A255-DFDE2F16613A}"/>
              </a:ext>
            </a:extLst>
          </p:cNvPr>
          <p:cNvSpPr txBox="1"/>
          <p:nvPr/>
        </p:nvSpPr>
        <p:spPr>
          <a:xfrm>
            <a:off x="1038386" y="49594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0870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">
            <a:extLst>
              <a:ext uri="{FF2B5EF4-FFF2-40B4-BE49-F238E27FC236}">
                <a16:creationId xmlns:a16="http://schemas.microsoft.com/office/drawing/2014/main" id="{BA319229-1560-E44C-94F6-5D4BB6CB2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330" y="252743"/>
            <a:ext cx="2853534" cy="275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42900" indent="-331788"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2pPr>
            <a:lvl3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3pPr>
            <a:lvl4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4pPr>
            <a:lvl5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>
              <a:spcBef>
                <a:spcPts val="300"/>
              </a:spcBef>
              <a:buClrTx/>
              <a:buFontTx/>
              <a:buNone/>
            </a:pPr>
            <a:r>
              <a:rPr lang="de-DE" sz="1200" b="1" dirty="0">
                <a:solidFill>
                  <a:srgbClr val="E40313"/>
                </a:solidFill>
                <a:latin typeface="Arial" charset="0"/>
                <a:cs typeface="Arial" charset="0"/>
              </a:rPr>
              <a:t>[FIRST NAME] [LAST NAME]	</a:t>
            </a:r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7F56FEC1-BD61-B64E-8AA7-71F49CA42C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0489" y="252743"/>
            <a:ext cx="5018181" cy="275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42900" indent="-331788"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2pPr>
            <a:lvl3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3pPr>
            <a:lvl4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4pPr>
            <a:lvl5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ts val="300"/>
              </a:spcBef>
              <a:buClrTx/>
              <a:buFontTx/>
              <a:buNone/>
            </a:pPr>
            <a:r>
              <a:rPr lang="de-DE" sz="1200" b="1" dirty="0">
                <a:solidFill>
                  <a:schemeClr val="tx1"/>
                </a:solidFill>
                <a:latin typeface="Arial" charset="0"/>
                <a:cs typeface="Arial" charset="0"/>
              </a:rPr>
              <a:t>BREAKING THE WALL OF [PLEASE INSERT YOUR TOPIC HERE]	</a:t>
            </a:r>
          </a:p>
        </p:txBody>
      </p:sp>
      <p:sp>
        <p:nvSpPr>
          <p:cNvPr id="6" name="Textfeld 4">
            <a:extLst>
              <a:ext uri="{FF2B5EF4-FFF2-40B4-BE49-F238E27FC236}">
                <a16:creationId xmlns:a16="http://schemas.microsoft.com/office/drawing/2014/main" id="{895D701A-EC93-7F49-BD9B-73190FE58454}"/>
              </a:ext>
            </a:extLst>
          </p:cNvPr>
          <p:cNvSpPr txBox="1"/>
          <p:nvPr/>
        </p:nvSpPr>
        <p:spPr>
          <a:xfrm>
            <a:off x="0" y="2012622"/>
            <a:ext cx="9135291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000"/>
              </a:lnSpc>
            </a:pPr>
            <a:r>
              <a:rPr lang="de-DE" sz="4000" b="1" dirty="0">
                <a:solidFill>
                  <a:srgbClr val="EAE4D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 SLIDE 1 – </a:t>
            </a:r>
          </a:p>
          <a:p>
            <a:pPr algn="ctr">
              <a:lnSpc>
                <a:spcPts val="4000"/>
              </a:lnSpc>
            </a:pPr>
            <a:r>
              <a:rPr lang="de-DE" sz="4000" b="1" dirty="0">
                <a:solidFill>
                  <a:srgbClr val="EAE4D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EXPLAIN THE PROBLEM</a:t>
            </a:r>
          </a:p>
        </p:txBody>
      </p:sp>
    </p:spTree>
    <p:extLst>
      <p:ext uri="{BB962C8B-B14F-4D97-AF65-F5344CB8AC3E}">
        <p14:creationId xmlns:p14="http://schemas.microsoft.com/office/powerpoint/2010/main" val="3782503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4">
            <a:extLst>
              <a:ext uri="{FF2B5EF4-FFF2-40B4-BE49-F238E27FC236}">
                <a16:creationId xmlns:a16="http://schemas.microsoft.com/office/drawing/2014/main" id="{410E223B-93F9-5A47-8D5F-AFA15E00CE5F}"/>
              </a:ext>
            </a:extLst>
          </p:cNvPr>
          <p:cNvSpPr txBox="1"/>
          <p:nvPr/>
        </p:nvSpPr>
        <p:spPr>
          <a:xfrm>
            <a:off x="0" y="2012622"/>
            <a:ext cx="9135291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000"/>
              </a:lnSpc>
            </a:pPr>
            <a:r>
              <a:rPr lang="de-DE" sz="4000" b="1" dirty="0">
                <a:solidFill>
                  <a:srgbClr val="EAE4D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 SLIDE 2 – </a:t>
            </a:r>
          </a:p>
          <a:p>
            <a:pPr algn="ctr">
              <a:lnSpc>
                <a:spcPts val="4000"/>
              </a:lnSpc>
            </a:pPr>
            <a:r>
              <a:rPr lang="de-DE" sz="4000" b="1" dirty="0">
                <a:solidFill>
                  <a:srgbClr val="EAE4D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OFFER YOUR SOLUTION</a:t>
            </a:r>
          </a:p>
        </p:txBody>
      </p:sp>
      <p:sp>
        <p:nvSpPr>
          <p:cNvPr id="3" name="Text Box 1">
            <a:extLst>
              <a:ext uri="{FF2B5EF4-FFF2-40B4-BE49-F238E27FC236}">
                <a16:creationId xmlns:a16="http://schemas.microsoft.com/office/drawing/2014/main" id="{546A8823-A005-5180-1903-E72A290B4C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330" y="252743"/>
            <a:ext cx="2853534" cy="275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42900" indent="-331788"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2pPr>
            <a:lvl3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3pPr>
            <a:lvl4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4pPr>
            <a:lvl5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>
              <a:spcBef>
                <a:spcPts val="300"/>
              </a:spcBef>
              <a:buClrTx/>
              <a:buFontTx/>
              <a:buNone/>
            </a:pPr>
            <a:r>
              <a:rPr lang="de-DE" sz="1200" b="1" dirty="0">
                <a:solidFill>
                  <a:srgbClr val="E40313"/>
                </a:solidFill>
                <a:latin typeface="Arial" charset="0"/>
                <a:cs typeface="Arial" charset="0"/>
              </a:rPr>
              <a:t>[FIRST NAME] [LAST NAME]	</a:t>
            </a:r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93B7D33F-7945-BAB8-1F03-691B7856BB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0489" y="252743"/>
            <a:ext cx="5018181" cy="275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42900" indent="-331788"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2pPr>
            <a:lvl3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3pPr>
            <a:lvl4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4pPr>
            <a:lvl5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ts val="300"/>
              </a:spcBef>
              <a:buClrTx/>
              <a:buFontTx/>
              <a:buNone/>
            </a:pPr>
            <a:r>
              <a:rPr lang="de-DE" sz="1200" b="1" dirty="0">
                <a:solidFill>
                  <a:schemeClr val="tx1"/>
                </a:solidFill>
                <a:latin typeface="Arial" charset="0"/>
                <a:cs typeface="Arial" charset="0"/>
              </a:rPr>
              <a:t>BREAKING THE WALL OF [PLEASE INSERT YOUR TOPIC HERE]	</a:t>
            </a:r>
          </a:p>
        </p:txBody>
      </p:sp>
    </p:spTree>
    <p:extLst>
      <p:ext uri="{BB962C8B-B14F-4D97-AF65-F5344CB8AC3E}">
        <p14:creationId xmlns:p14="http://schemas.microsoft.com/office/powerpoint/2010/main" val="1296667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8553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437ee95-51b8-4ec7-a9f8-f4a223d0b6cb">
      <Terms xmlns="http://schemas.microsoft.com/office/infopath/2007/PartnerControls"/>
    </lcf76f155ced4ddcb4097134ff3c332f>
    <TaxCatchAll xmlns="718eccf6-9302-4b3b-a990-755a28e5b6e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47D472548A9B740B951B187F7D02714" ma:contentTypeVersion="15" ma:contentTypeDescription="Ein neues Dokument erstellen." ma:contentTypeScope="" ma:versionID="03c94ffa1d8f2bbbf2ec0eb9cc22c921">
  <xsd:schema xmlns:xsd="http://www.w3.org/2001/XMLSchema" xmlns:xs="http://www.w3.org/2001/XMLSchema" xmlns:p="http://schemas.microsoft.com/office/2006/metadata/properties" xmlns:ns2="9437ee95-51b8-4ec7-a9f8-f4a223d0b6cb" xmlns:ns3="718eccf6-9302-4b3b-a990-755a28e5b6e4" targetNamespace="http://schemas.microsoft.com/office/2006/metadata/properties" ma:root="true" ma:fieldsID="8bfabaeb4e36f759d2072380bbf3f5ad" ns2:_="" ns3:_="">
    <xsd:import namespace="9437ee95-51b8-4ec7-a9f8-f4a223d0b6cb"/>
    <xsd:import namespace="718eccf6-9302-4b3b-a990-755a28e5b6e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37ee95-51b8-4ec7-a9f8-f4a223d0b6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Bildmarkierungen" ma:readOnly="false" ma:fieldId="{5cf76f15-5ced-4ddc-b409-7134ff3c332f}" ma:taxonomyMulti="true" ma:sspId="f2064f61-399d-4255-b88a-57385e3996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8eccf6-9302-4b3b-a990-755a28e5b6e4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460668e1-4d9a-4971-acd3-88bb03255407}" ma:internalName="TaxCatchAll" ma:showField="CatchAllData" ma:web="718eccf6-9302-4b3b-a990-755a28e5b6e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75A7490-8957-41E8-B3D3-1CC478CBC83F}">
  <ds:schemaRefs>
    <ds:schemaRef ds:uri="http://purl.org/dc/terms/"/>
    <ds:schemaRef ds:uri="9437ee95-51b8-4ec7-a9f8-f4a223d0b6cb"/>
    <ds:schemaRef ds:uri="http://purl.org/dc/elements/1.1/"/>
    <ds:schemaRef ds:uri="718eccf6-9302-4b3b-a990-755a28e5b6e4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6DCA32E-5A28-43E5-A3A2-5A76290E1C98}"/>
</file>

<file path=customXml/itemProps3.xml><?xml version="1.0" encoding="utf-8"?>
<ds:datastoreItem xmlns:ds="http://schemas.openxmlformats.org/officeDocument/2006/customXml" ds:itemID="{DF1C36F9-FEF1-4ABB-9D95-D1830145DE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</TotalTime>
  <Words>109</Words>
  <Application>Microsoft Macintosh PowerPoint</Application>
  <PresentationFormat>On-screen Show (16:9)</PresentationFormat>
  <Paragraphs>16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Narrow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Meghan Wolf</dc:creator>
  <cp:lastModifiedBy>Meghan Wolf</cp:lastModifiedBy>
  <cp:revision>20</cp:revision>
  <dcterms:created xsi:type="dcterms:W3CDTF">2021-01-22T14:34:01Z</dcterms:created>
  <dcterms:modified xsi:type="dcterms:W3CDTF">2024-02-13T10:44:10Z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0x010100947D472548A9B740B951B187F7D02714</vt:lpwstr>
  </property>
  <property fmtid="{D5CDD505-2E9C-101B-9397-08002B2CF9AE}" pid="3" name="Order">
    <vt:r8>748000</vt:r8>
  </property>
  <property fmtid="{D5CDD505-2E9C-101B-9397-08002B2CF9AE}" pid="4" name="MediaServiceImageTags">
    <vt:lpwstr/>
  </property>
</Properties>
</file>