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5"/>
  </p:notesMasterIdLst>
  <p:sldIdLst>
    <p:sldId id="322" r:id="rId4"/>
    <p:sldId id="327" r:id="rId5"/>
    <p:sldId id="353" r:id="rId6"/>
    <p:sldId id="352" r:id="rId7"/>
    <p:sldId id="351" r:id="rId8"/>
    <p:sldId id="354" r:id="rId9"/>
    <p:sldId id="355" r:id="rId10"/>
    <p:sldId id="356" r:id="rId11"/>
    <p:sldId id="357" r:id="rId12"/>
    <p:sldId id="358" r:id="rId13"/>
    <p:sldId id="359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49B39405-5626-554A-BEB6-4E14C8EA6A83}">
          <p14:sldIdLst>
            <p14:sldId id="322"/>
          </p14:sldIdLst>
        </p14:section>
        <p14:section name="Non-DAAD Labs" id="{EF172524-255F-B743-A96D-C83891DFCF2A}">
          <p14:sldIdLst>
            <p14:sldId id="327"/>
            <p14:sldId id="353"/>
            <p14:sldId id="352"/>
            <p14:sldId id="351"/>
            <p14:sldId id="354"/>
          </p14:sldIdLst>
        </p14:section>
        <p14:section name="DAAD Labs" id="{C92DF485-D834-D94A-AB5A-CE7B2EDA815A}">
          <p14:sldIdLst>
            <p14:sldId id="355"/>
            <p14:sldId id="356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B4DB"/>
    <a:srgbClr val="E2001A"/>
    <a:srgbClr val="A59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7BC352-180F-9444-B3B3-782F8088C581}" v="4" dt="2024-02-07T16:09:11.7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94558"/>
  </p:normalViewPr>
  <p:slideViewPr>
    <p:cSldViewPr snapToGrid="0" snapToObjects="1">
      <p:cViewPr varScale="1">
        <p:scale>
          <a:sx n="161" d="100"/>
          <a:sy n="161" d="100"/>
        </p:scale>
        <p:origin x="11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cha Hannon" userId="f1f31e37-37b9-4aed-b57e-d190d72d54af" providerId="ADAL" clId="{61874864-4979-3D43-A5F0-36CDC40B5035}"/>
    <pc:docChg chg="modSld">
      <pc:chgData name="Sascha Hannon" userId="f1f31e37-37b9-4aed-b57e-d190d72d54af" providerId="ADAL" clId="{61874864-4979-3D43-A5F0-36CDC40B5035}" dt="2024-02-05T08:34:18.473" v="7" actId="20577"/>
      <pc:docMkLst>
        <pc:docMk/>
      </pc:docMkLst>
      <pc:sldChg chg="modSp mod">
        <pc:chgData name="Sascha Hannon" userId="f1f31e37-37b9-4aed-b57e-d190d72d54af" providerId="ADAL" clId="{61874864-4979-3D43-A5F0-36CDC40B5035}" dt="2024-02-05T08:33:52.512" v="1" actId="20577"/>
        <pc:sldMkLst>
          <pc:docMk/>
          <pc:sldMk cId="1627849110" sldId="327"/>
        </pc:sldMkLst>
        <pc:spChg chg="mod">
          <ac:chgData name="Sascha Hannon" userId="f1f31e37-37b9-4aed-b57e-d190d72d54af" providerId="ADAL" clId="{61874864-4979-3D43-A5F0-36CDC40B5035}" dt="2024-02-05T08:33:52.512" v="1" actId="20577"/>
          <ac:spMkLst>
            <pc:docMk/>
            <pc:sldMk cId="1627849110" sldId="327"/>
            <ac:spMk id="23" creationId="{E509F286-5E97-8C43-A464-4065C6DF8466}"/>
          </ac:spMkLst>
        </pc:spChg>
      </pc:sldChg>
      <pc:sldChg chg="modSp mod">
        <pc:chgData name="Sascha Hannon" userId="f1f31e37-37b9-4aed-b57e-d190d72d54af" providerId="ADAL" clId="{61874864-4979-3D43-A5F0-36CDC40B5035}" dt="2024-02-05T08:34:01.440" v="3" actId="20577"/>
        <pc:sldMkLst>
          <pc:docMk/>
          <pc:sldMk cId="3531563416" sldId="354"/>
        </pc:sldMkLst>
        <pc:spChg chg="mod">
          <ac:chgData name="Sascha Hannon" userId="f1f31e37-37b9-4aed-b57e-d190d72d54af" providerId="ADAL" clId="{61874864-4979-3D43-A5F0-36CDC40B5035}" dt="2024-02-05T08:34:01.440" v="3" actId="20577"/>
          <ac:spMkLst>
            <pc:docMk/>
            <pc:sldMk cId="3531563416" sldId="354"/>
            <ac:spMk id="9" creationId="{7F18FBDD-69C5-5C4A-9CB4-E46119344468}"/>
          </ac:spMkLst>
        </pc:spChg>
      </pc:sldChg>
      <pc:sldChg chg="modSp mod">
        <pc:chgData name="Sascha Hannon" userId="f1f31e37-37b9-4aed-b57e-d190d72d54af" providerId="ADAL" clId="{61874864-4979-3D43-A5F0-36CDC40B5035}" dt="2024-02-05T08:34:09.054" v="5" actId="20577"/>
        <pc:sldMkLst>
          <pc:docMk/>
          <pc:sldMk cId="3382356202" sldId="355"/>
        </pc:sldMkLst>
        <pc:spChg chg="mod">
          <ac:chgData name="Sascha Hannon" userId="f1f31e37-37b9-4aed-b57e-d190d72d54af" providerId="ADAL" clId="{61874864-4979-3D43-A5F0-36CDC40B5035}" dt="2024-02-05T08:34:09.054" v="5" actId="20577"/>
          <ac:spMkLst>
            <pc:docMk/>
            <pc:sldMk cId="3382356202" sldId="355"/>
            <ac:spMk id="23" creationId="{E509F286-5E97-8C43-A464-4065C6DF8466}"/>
          </ac:spMkLst>
        </pc:spChg>
      </pc:sldChg>
      <pc:sldChg chg="modSp mod">
        <pc:chgData name="Sascha Hannon" userId="f1f31e37-37b9-4aed-b57e-d190d72d54af" providerId="ADAL" clId="{61874864-4979-3D43-A5F0-36CDC40B5035}" dt="2024-02-05T08:34:18.473" v="7" actId="20577"/>
        <pc:sldMkLst>
          <pc:docMk/>
          <pc:sldMk cId="3085420510" sldId="359"/>
        </pc:sldMkLst>
        <pc:spChg chg="mod">
          <ac:chgData name="Sascha Hannon" userId="f1f31e37-37b9-4aed-b57e-d190d72d54af" providerId="ADAL" clId="{61874864-4979-3D43-A5F0-36CDC40B5035}" dt="2024-02-05T08:34:18.473" v="7" actId="20577"/>
          <ac:spMkLst>
            <pc:docMk/>
            <pc:sldMk cId="3085420510" sldId="359"/>
            <ac:spMk id="7" creationId="{6B2DD060-31BC-7A45-9D1B-42DA0AA4141E}"/>
          </ac:spMkLst>
        </pc:spChg>
      </pc:sldChg>
    </pc:docChg>
  </pc:docChgLst>
  <pc:docChgLst>
    <pc:chgData name="Meghan Wolf" userId="cbafc65c-8517-417b-9c98-28596fb4fa3f" providerId="ADAL" clId="{737BC352-180F-9444-B3B3-782F8088C581}"/>
    <pc:docChg chg="undo custSel modSld">
      <pc:chgData name="Meghan Wolf" userId="cbafc65c-8517-417b-9c98-28596fb4fa3f" providerId="ADAL" clId="{737BC352-180F-9444-B3B3-782F8088C581}" dt="2024-02-07T16:09:11.745" v="56"/>
      <pc:docMkLst>
        <pc:docMk/>
      </pc:docMkLst>
      <pc:sldChg chg="modSp mod">
        <pc:chgData name="Meghan Wolf" userId="cbafc65c-8517-417b-9c98-28596fb4fa3f" providerId="ADAL" clId="{737BC352-180F-9444-B3B3-782F8088C581}" dt="2024-02-07T16:04:21.324" v="26" actId="114"/>
        <pc:sldMkLst>
          <pc:docMk/>
          <pc:sldMk cId="2149920023" sldId="322"/>
        </pc:sldMkLst>
        <pc:spChg chg="mod">
          <ac:chgData name="Meghan Wolf" userId="cbafc65c-8517-417b-9c98-28596fb4fa3f" providerId="ADAL" clId="{737BC352-180F-9444-B3B3-782F8088C581}" dt="2024-02-07T16:04:21.324" v="26" actId="114"/>
          <ac:spMkLst>
            <pc:docMk/>
            <pc:sldMk cId="2149920023" sldId="322"/>
            <ac:spMk id="13" creationId="{E566AFE1-2E87-994E-8120-B15510AB57D4}"/>
          </ac:spMkLst>
        </pc:spChg>
      </pc:sldChg>
      <pc:sldChg chg="addSp delSp modSp mod">
        <pc:chgData name="Meghan Wolf" userId="cbafc65c-8517-417b-9c98-28596fb4fa3f" providerId="ADAL" clId="{737BC352-180F-9444-B3B3-782F8088C581}" dt="2024-02-07T16:05:09.665" v="29"/>
        <pc:sldMkLst>
          <pc:docMk/>
          <pc:sldMk cId="1627849110" sldId="327"/>
        </pc:sldMkLst>
        <pc:spChg chg="add mod">
          <ac:chgData name="Meghan Wolf" userId="cbafc65c-8517-417b-9c98-28596fb4fa3f" providerId="ADAL" clId="{737BC352-180F-9444-B3B3-782F8088C581}" dt="2024-02-07T16:05:09.665" v="29"/>
          <ac:spMkLst>
            <pc:docMk/>
            <pc:sldMk cId="1627849110" sldId="327"/>
            <ac:spMk id="2" creationId="{2C3BFF59-FA85-737F-2CB9-67023A7BDA06}"/>
          </ac:spMkLst>
        </pc:spChg>
        <pc:spChg chg="del mod">
          <ac:chgData name="Meghan Wolf" userId="cbafc65c-8517-417b-9c98-28596fb4fa3f" providerId="ADAL" clId="{737BC352-180F-9444-B3B3-782F8088C581}" dt="2024-02-07T16:05:09.134" v="28" actId="478"/>
          <ac:spMkLst>
            <pc:docMk/>
            <pc:sldMk cId="1627849110" sldId="327"/>
            <ac:spMk id="7" creationId="{A602C268-E547-9C44-86FB-536EC9EBA8A5}"/>
          </ac:spMkLst>
        </pc:spChg>
        <pc:spChg chg="mod">
          <ac:chgData name="Meghan Wolf" userId="cbafc65c-8517-417b-9c98-28596fb4fa3f" providerId="ADAL" clId="{737BC352-180F-9444-B3B3-782F8088C581}" dt="2024-02-07T15:56:49.673" v="15" actId="1076"/>
          <ac:spMkLst>
            <pc:docMk/>
            <pc:sldMk cId="1627849110" sldId="327"/>
            <ac:spMk id="11" creationId="{C601E3E6-A8EC-4941-9C0C-14962F1217D3}"/>
          </ac:spMkLst>
        </pc:spChg>
        <pc:spChg chg="mod">
          <ac:chgData name="Meghan Wolf" userId="cbafc65c-8517-417b-9c98-28596fb4fa3f" providerId="ADAL" clId="{737BC352-180F-9444-B3B3-782F8088C581}" dt="2024-02-07T14:48:16.419" v="2" actId="20577"/>
          <ac:spMkLst>
            <pc:docMk/>
            <pc:sldMk cId="1627849110" sldId="327"/>
            <ac:spMk id="23" creationId="{E509F286-5E97-8C43-A464-4065C6DF8466}"/>
          </ac:spMkLst>
        </pc:spChg>
        <pc:spChg chg="mod">
          <ac:chgData name="Meghan Wolf" userId="cbafc65c-8517-417b-9c98-28596fb4fa3f" providerId="ADAL" clId="{737BC352-180F-9444-B3B3-782F8088C581}" dt="2024-02-07T14:48:27.953" v="6" actId="20577"/>
          <ac:spMkLst>
            <pc:docMk/>
            <pc:sldMk cId="1627849110" sldId="327"/>
            <ac:spMk id="24" creationId="{DC1AF836-AA33-F94A-A6E3-DFBB193E23F0}"/>
          </ac:spMkLst>
        </pc:spChg>
        <pc:picChg chg="mod">
          <ac:chgData name="Meghan Wolf" userId="cbafc65c-8517-417b-9c98-28596fb4fa3f" providerId="ADAL" clId="{737BC352-180F-9444-B3B3-782F8088C581}" dt="2024-02-07T15:56:46.013" v="14" actId="14826"/>
          <ac:picMkLst>
            <pc:docMk/>
            <pc:sldMk cId="1627849110" sldId="327"/>
            <ac:picMk id="5" creationId="{442C0DA3-2FC2-AC45-8E3D-72F61F27E647}"/>
          </ac:picMkLst>
        </pc:picChg>
      </pc:sldChg>
      <pc:sldChg chg="modSp mod">
        <pc:chgData name="Meghan Wolf" userId="cbafc65c-8517-417b-9c98-28596fb4fa3f" providerId="ADAL" clId="{737BC352-180F-9444-B3B3-782F8088C581}" dt="2024-02-07T16:05:44.751" v="37" actId="20577"/>
        <pc:sldMkLst>
          <pc:docMk/>
          <pc:sldMk cId="2359807804" sldId="351"/>
        </pc:sldMkLst>
        <pc:spChg chg="mod">
          <ac:chgData name="Meghan Wolf" userId="cbafc65c-8517-417b-9c98-28596fb4fa3f" providerId="ADAL" clId="{737BC352-180F-9444-B3B3-782F8088C581}" dt="2024-02-07T16:05:44.751" v="37" actId="20577"/>
          <ac:spMkLst>
            <pc:docMk/>
            <pc:sldMk cId="2359807804" sldId="351"/>
            <ac:spMk id="16" creationId="{1E2F16C3-BACC-EA4B-9135-E7B0F82E9009}"/>
          </ac:spMkLst>
        </pc:spChg>
      </pc:sldChg>
      <pc:sldChg chg="modSp mod">
        <pc:chgData name="Meghan Wolf" userId="cbafc65c-8517-417b-9c98-28596fb4fa3f" providerId="ADAL" clId="{737BC352-180F-9444-B3B3-782F8088C581}" dt="2024-02-07T16:05:37.878" v="35" actId="20577"/>
        <pc:sldMkLst>
          <pc:docMk/>
          <pc:sldMk cId="3457562906" sldId="352"/>
        </pc:sldMkLst>
        <pc:spChg chg="mod">
          <ac:chgData name="Meghan Wolf" userId="cbafc65c-8517-417b-9c98-28596fb4fa3f" providerId="ADAL" clId="{737BC352-180F-9444-B3B3-782F8088C581}" dt="2024-02-07T16:05:37.878" v="35" actId="20577"/>
          <ac:spMkLst>
            <pc:docMk/>
            <pc:sldMk cId="3457562906" sldId="352"/>
            <ac:spMk id="16" creationId="{1E2F16C3-BACC-EA4B-9135-E7B0F82E9009}"/>
          </ac:spMkLst>
        </pc:spChg>
      </pc:sldChg>
      <pc:sldChg chg="modSp mod">
        <pc:chgData name="Meghan Wolf" userId="cbafc65c-8517-417b-9c98-28596fb4fa3f" providerId="ADAL" clId="{737BC352-180F-9444-B3B3-782F8088C581}" dt="2024-02-07T16:05:30.564" v="31" actId="20577"/>
        <pc:sldMkLst>
          <pc:docMk/>
          <pc:sldMk cId="3168679847" sldId="353"/>
        </pc:sldMkLst>
        <pc:spChg chg="mod">
          <ac:chgData name="Meghan Wolf" userId="cbafc65c-8517-417b-9c98-28596fb4fa3f" providerId="ADAL" clId="{737BC352-180F-9444-B3B3-782F8088C581}" dt="2024-02-07T16:05:30.564" v="31" actId="20577"/>
          <ac:spMkLst>
            <pc:docMk/>
            <pc:sldMk cId="3168679847" sldId="353"/>
            <ac:spMk id="16" creationId="{1E2F16C3-BACC-EA4B-9135-E7B0F82E9009}"/>
          </ac:spMkLst>
        </pc:spChg>
      </pc:sldChg>
      <pc:sldChg chg="modSp mod">
        <pc:chgData name="Meghan Wolf" userId="cbafc65c-8517-417b-9c98-28596fb4fa3f" providerId="ADAL" clId="{737BC352-180F-9444-B3B3-782F8088C581}" dt="2024-02-07T16:06:37.963" v="42" actId="20577"/>
        <pc:sldMkLst>
          <pc:docMk/>
          <pc:sldMk cId="3531563416" sldId="354"/>
        </pc:sldMkLst>
        <pc:spChg chg="mod">
          <ac:chgData name="Meghan Wolf" userId="cbafc65c-8517-417b-9c98-28596fb4fa3f" providerId="ADAL" clId="{737BC352-180F-9444-B3B3-782F8088C581}" dt="2024-02-07T16:06:37.963" v="42" actId="20577"/>
          <ac:spMkLst>
            <pc:docMk/>
            <pc:sldMk cId="3531563416" sldId="354"/>
            <ac:spMk id="9" creationId="{7F18FBDD-69C5-5C4A-9CB4-E46119344468}"/>
          </ac:spMkLst>
        </pc:spChg>
        <pc:spChg chg="mod">
          <ac:chgData name="Meghan Wolf" userId="cbafc65c-8517-417b-9c98-28596fb4fa3f" providerId="ADAL" clId="{737BC352-180F-9444-B3B3-782F8088C581}" dt="2024-02-07T16:06:23.787" v="40" actId="14100"/>
          <ac:spMkLst>
            <pc:docMk/>
            <pc:sldMk cId="3531563416" sldId="354"/>
            <ac:spMk id="10" creationId="{48019E76-1932-9440-8290-96DA5D90833E}"/>
          </ac:spMkLst>
        </pc:spChg>
      </pc:sldChg>
      <pc:sldChg chg="addSp delSp modSp mod">
        <pc:chgData name="Meghan Wolf" userId="cbafc65c-8517-417b-9c98-28596fb4fa3f" providerId="ADAL" clId="{737BC352-180F-9444-B3B3-782F8088C581}" dt="2024-02-07T16:09:11.745" v="56"/>
        <pc:sldMkLst>
          <pc:docMk/>
          <pc:sldMk cId="3382356202" sldId="355"/>
        </pc:sldMkLst>
        <pc:spChg chg="add mod">
          <ac:chgData name="Meghan Wolf" userId="cbafc65c-8517-417b-9c98-28596fb4fa3f" providerId="ADAL" clId="{737BC352-180F-9444-B3B3-782F8088C581}" dt="2024-02-07T16:09:11.745" v="56"/>
          <ac:spMkLst>
            <pc:docMk/>
            <pc:sldMk cId="3382356202" sldId="355"/>
            <ac:spMk id="2" creationId="{99640E9D-0474-844F-BFE3-B76F4B750183}"/>
          </ac:spMkLst>
        </pc:spChg>
        <pc:spChg chg="del">
          <ac:chgData name="Meghan Wolf" userId="cbafc65c-8517-417b-9c98-28596fb4fa3f" providerId="ADAL" clId="{737BC352-180F-9444-B3B3-782F8088C581}" dt="2024-02-07T16:09:11.372" v="55" actId="478"/>
          <ac:spMkLst>
            <pc:docMk/>
            <pc:sldMk cId="3382356202" sldId="355"/>
            <ac:spMk id="7" creationId="{A602C268-E547-9C44-86FB-536EC9EBA8A5}"/>
          </ac:spMkLst>
        </pc:spChg>
        <pc:spChg chg="mod">
          <ac:chgData name="Meghan Wolf" userId="cbafc65c-8517-417b-9c98-28596fb4fa3f" providerId="ADAL" clId="{737BC352-180F-9444-B3B3-782F8088C581}" dt="2024-02-07T16:02:46.938" v="18" actId="1076"/>
          <ac:spMkLst>
            <pc:docMk/>
            <pc:sldMk cId="3382356202" sldId="355"/>
            <ac:spMk id="11" creationId="{C601E3E6-A8EC-4941-9C0C-14962F1217D3}"/>
          </ac:spMkLst>
        </pc:spChg>
        <pc:spChg chg="mod">
          <ac:chgData name="Meghan Wolf" userId="cbafc65c-8517-417b-9c98-28596fb4fa3f" providerId="ADAL" clId="{737BC352-180F-9444-B3B3-782F8088C581}" dt="2024-02-07T16:03:10.370" v="25" actId="14100"/>
          <ac:spMkLst>
            <pc:docMk/>
            <pc:sldMk cId="3382356202" sldId="355"/>
            <ac:spMk id="15" creationId="{5CAA6953-B76A-EE4D-B875-7C80CB15688C}"/>
          </ac:spMkLst>
        </pc:spChg>
        <pc:spChg chg="mod">
          <ac:chgData name="Meghan Wolf" userId="cbafc65c-8517-417b-9c98-28596fb4fa3f" providerId="ADAL" clId="{737BC352-180F-9444-B3B3-782F8088C581}" dt="2024-02-07T16:03:01.191" v="20" actId="20577"/>
          <ac:spMkLst>
            <pc:docMk/>
            <pc:sldMk cId="3382356202" sldId="355"/>
            <ac:spMk id="23" creationId="{E509F286-5E97-8C43-A464-4065C6DF8466}"/>
          </ac:spMkLst>
        </pc:spChg>
        <pc:picChg chg="mod">
          <ac:chgData name="Meghan Wolf" userId="cbafc65c-8517-417b-9c98-28596fb4fa3f" providerId="ADAL" clId="{737BC352-180F-9444-B3B3-782F8088C581}" dt="2024-02-07T16:02:40.759" v="17" actId="14826"/>
          <ac:picMkLst>
            <pc:docMk/>
            <pc:sldMk cId="3382356202" sldId="355"/>
            <ac:picMk id="5" creationId="{442C0DA3-2FC2-AC45-8E3D-72F61F27E647}"/>
          </ac:picMkLst>
        </pc:picChg>
      </pc:sldChg>
      <pc:sldChg chg="modSp mod">
        <pc:chgData name="Meghan Wolf" userId="cbafc65c-8517-417b-9c98-28596fb4fa3f" providerId="ADAL" clId="{737BC352-180F-9444-B3B3-782F8088C581}" dt="2024-02-07T16:07:08.899" v="45" actId="20577"/>
        <pc:sldMkLst>
          <pc:docMk/>
          <pc:sldMk cId="2556324289" sldId="356"/>
        </pc:sldMkLst>
        <pc:spChg chg="mod">
          <ac:chgData name="Meghan Wolf" userId="cbafc65c-8517-417b-9c98-28596fb4fa3f" providerId="ADAL" clId="{737BC352-180F-9444-B3B3-782F8088C581}" dt="2024-02-07T16:07:08.899" v="45" actId="20577"/>
          <ac:spMkLst>
            <pc:docMk/>
            <pc:sldMk cId="2556324289" sldId="356"/>
            <ac:spMk id="16" creationId="{1E2F16C3-BACC-EA4B-9135-E7B0F82E9009}"/>
          </ac:spMkLst>
        </pc:spChg>
      </pc:sldChg>
      <pc:sldChg chg="modSp mod">
        <pc:chgData name="Meghan Wolf" userId="cbafc65c-8517-417b-9c98-28596fb4fa3f" providerId="ADAL" clId="{737BC352-180F-9444-B3B3-782F8088C581}" dt="2024-02-07T16:08:31.284" v="47" actId="20577"/>
        <pc:sldMkLst>
          <pc:docMk/>
          <pc:sldMk cId="1376574649" sldId="357"/>
        </pc:sldMkLst>
        <pc:spChg chg="mod">
          <ac:chgData name="Meghan Wolf" userId="cbafc65c-8517-417b-9c98-28596fb4fa3f" providerId="ADAL" clId="{737BC352-180F-9444-B3B3-782F8088C581}" dt="2024-02-07T16:08:31.284" v="47" actId="20577"/>
          <ac:spMkLst>
            <pc:docMk/>
            <pc:sldMk cId="1376574649" sldId="357"/>
            <ac:spMk id="16" creationId="{1E2F16C3-BACC-EA4B-9135-E7B0F82E9009}"/>
          </ac:spMkLst>
        </pc:spChg>
      </pc:sldChg>
      <pc:sldChg chg="modSp mod">
        <pc:chgData name="Meghan Wolf" userId="cbafc65c-8517-417b-9c98-28596fb4fa3f" providerId="ADAL" clId="{737BC352-180F-9444-B3B3-782F8088C581}" dt="2024-02-07T16:08:37.119" v="49" actId="20577"/>
        <pc:sldMkLst>
          <pc:docMk/>
          <pc:sldMk cId="294988878" sldId="358"/>
        </pc:sldMkLst>
        <pc:spChg chg="mod">
          <ac:chgData name="Meghan Wolf" userId="cbafc65c-8517-417b-9c98-28596fb4fa3f" providerId="ADAL" clId="{737BC352-180F-9444-B3B3-782F8088C581}" dt="2024-02-07T16:08:37.119" v="49" actId="20577"/>
          <ac:spMkLst>
            <pc:docMk/>
            <pc:sldMk cId="294988878" sldId="358"/>
            <ac:spMk id="16" creationId="{1E2F16C3-BACC-EA4B-9135-E7B0F82E9009}"/>
          </ac:spMkLst>
        </pc:spChg>
      </pc:sldChg>
      <pc:sldChg chg="modSp mod">
        <pc:chgData name="Meghan Wolf" userId="cbafc65c-8517-417b-9c98-28596fb4fa3f" providerId="ADAL" clId="{737BC352-180F-9444-B3B3-782F8088C581}" dt="2024-02-07T16:08:48.602" v="54" actId="14100"/>
        <pc:sldMkLst>
          <pc:docMk/>
          <pc:sldMk cId="3085420510" sldId="359"/>
        </pc:sldMkLst>
        <pc:spChg chg="mod">
          <ac:chgData name="Meghan Wolf" userId="cbafc65c-8517-417b-9c98-28596fb4fa3f" providerId="ADAL" clId="{737BC352-180F-9444-B3B3-782F8088C581}" dt="2024-02-07T16:08:43.048" v="51" actId="20577"/>
          <ac:spMkLst>
            <pc:docMk/>
            <pc:sldMk cId="3085420510" sldId="359"/>
            <ac:spMk id="7" creationId="{6B2DD060-31BC-7A45-9D1B-42DA0AA4141E}"/>
          </ac:spMkLst>
        </pc:spChg>
        <pc:spChg chg="mod">
          <ac:chgData name="Meghan Wolf" userId="cbafc65c-8517-417b-9c98-28596fb4fa3f" providerId="ADAL" clId="{737BC352-180F-9444-B3B3-782F8088C581}" dt="2024-02-07T16:08:48.602" v="54" actId="14100"/>
          <ac:spMkLst>
            <pc:docMk/>
            <pc:sldMk cId="3085420510" sldId="359"/>
            <ac:spMk id="16" creationId="{989FFE5B-807F-9D43-BBEC-F1651A2002C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2D3DA-ABFB-A74E-8CA0-A18A4541A85E}" type="datetimeFigureOut">
              <a:rPr lang="en-GB" smtClean="0"/>
              <a:t>07/02/2024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98011-A4C8-A347-A51E-293B3E02F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248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87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460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84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0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24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324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274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32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27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F6AB0C-846F-044E-9B26-592B4496DF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231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6505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25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379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313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1141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4523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85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754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82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940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0CCC4-A27D-0F40-92A1-347C3FFB41A9}" type="datetimeFigureOut">
              <a:rPr lang="de-DE" smtClean="0"/>
              <a:t>07.02.24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A631C-C889-4A4B-A1EF-70F86F434CE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521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E4411783-F209-5647-86BD-9E4ED3D8A7C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05712" y="360781"/>
            <a:ext cx="878289" cy="84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3BED3D5-9A08-D24C-821C-9947C7B4293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C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5">
            <a:extLst>
              <a:ext uri="{FF2B5EF4-FFF2-40B4-BE49-F238E27FC236}">
                <a16:creationId xmlns:a16="http://schemas.microsoft.com/office/drawing/2014/main" id="{D388511A-09FA-E04E-A233-54A281BC6CDD}"/>
              </a:ext>
            </a:extLst>
          </p:cNvPr>
          <p:cNvSpPr txBox="1">
            <a:spLocks/>
          </p:cNvSpPr>
          <p:nvPr/>
        </p:nvSpPr>
        <p:spPr>
          <a:xfrm>
            <a:off x="271643" y="373310"/>
            <a:ext cx="4045379" cy="514216"/>
          </a:xfrm>
          <a:prstGeom prst="rect">
            <a:avLst/>
          </a:prstGeom>
          <a:solidFill>
            <a:srgbClr val="E2000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 </a:t>
            </a:r>
            <a:r>
              <a:rPr lang="de-DE" dirty="0">
                <a:latin typeface="Arial" panose="020B0604020202020204" pitchFamily="34" charset="0"/>
                <a:ea typeface="DINOT-Bold" charset="0"/>
                <a:cs typeface="Arial" panose="020B0604020202020204" pitchFamily="34" charset="0"/>
              </a:rPr>
              <a:t>INSTRUCTIONS    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66F645D-AE44-5240-9CAD-2632A329AE23}"/>
              </a:ext>
            </a:extLst>
          </p:cNvPr>
          <p:cNvGrpSpPr/>
          <p:nvPr/>
        </p:nvGrpSpPr>
        <p:grpSpPr>
          <a:xfrm rot="10800000">
            <a:off x="263893" y="1473005"/>
            <a:ext cx="3703808" cy="330692"/>
            <a:chOff x="584649" y="1590988"/>
            <a:chExt cx="1705271" cy="33069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6D02503-2D62-3C4E-AC85-34308CC3D362}"/>
                </a:ext>
              </a:extLst>
            </p:cNvPr>
            <p:cNvSpPr/>
            <p:nvPr/>
          </p:nvSpPr>
          <p:spPr>
            <a:xfrm>
              <a:off x="1959296" y="1590988"/>
              <a:ext cx="330624" cy="330624"/>
            </a:xfrm>
            <a:prstGeom prst="ellipse">
              <a:avLst/>
            </a:prstGeom>
            <a:solidFill>
              <a:srgbClr val="8CB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2E080F0-B05D-4F49-B626-A98C4FD51412}"/>
                </a:ext>
              </a:extLst>
            </p:cNvPr>
            <p:cNvSpPr/>
            <p:nvPr/>
          </p:nvSpPr>
          <p:spPr>
            <a:xfrm>
              <a:off x="584649" y="1591057"/>
              <a:ext cx="1540272" cy="330623"/>
            </a:xfrm>
            <a:prstGeom prst="rect">
              <a:avLst/>
            </a:prstGeom>
            <a:solidFill>
              <a:srgbClr val="8CB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89277F9-DF07-7F46-8DFC-25BCBA5C1BBD}"/>
              </a:ext>
            </a:extLst>
          </p:cNvPr>
          <p:cNvGrpSpPr/>
          <p:nvPr/>
        </p:nvGrpSpPr>
        <p:grpSpPr>
          <a:xfrm rot="10800000">
            <a:off x="263893" y="1081746"/>
            <a:ext cx="4157031" cy="330691"/>
            <a:chOff x="63308" y="1590988"/>
            <a:chExt cx="2220713" cy="3306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CF3AC8D-5D36-D34D-9E68-21E3BCB30AEA}"/>
                </a:ext>
              </a:extLst>
            </p:cNvPr>
            <p:cNvSpPr/>
            <p:nvPr/>
          </p:nvSpPr>
          <p:spPr>
            <a:xfrm>
              <a:off x="1953397" y="1590988"/>
              <a:ext cx="330624" cy="330624"/>
            </a:xfrm>
            <a:prstGeom prst="ellipse">
              <a:avLst/>
            </a:prstGeom>
            <a:solidFill>
              <a:srgbClr val="8CB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FA257AA9-A429-2D46-98D4-BEA3767AA9DE}"/>
                </a:ext>
              </a:extLst>
            </p:cNvPr>
            <p:cNvSpPr/>
            <p:nvPr/>
          </p:nvSpPr>
          <p:spPr>
            <a:xfrm>
              <a:off x="63308" y="1591056"/>
              <a:ext cx="2061613" cy="330623"/>
            </a:xfrm>
            <a:prstGeom prst="rect">
              <a:avLst/>
            </a:prstGeom>
            <a:solidFill>
              <a:srgbClr val="8CB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847AED6-E61E-4140-81CF-9905B78358A3}"/>
              </a:ext>
            </a:extLst>
          </p:cNvPr>
          <p:cNvSpPr/>
          <p:nvPr/>
        </p:nvSpPr>
        <p:spPr>
          <a:xfrm rot="10800000">
            <a:off x="594518" y="1951274"/>
            <a:ext cx="400765" cy="400765"/>
          </a:xfrm>
          <a:prstGeom prst="ellipse">
            <a:avLst/>
          </a:prstGeom>
          <a:solidFill>
            <a:srgbClr val="8CB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66AFE1-2E87-994E-8120-B15510AB57D4}"/>
              </a:ext>
            </a:extLst>
          </p:cNvPr>
          <p:cNvSpPr txBox="1">
            <a:spLocks/>
          </p:cNvSpPr>
          <p:nvPr/>
        </p:nvSpPr>
        <p:spPr>
          <a:xfrm>
            <a:off x="333309" y="1069455"/>
            <a:ext cx="7886700" cy="813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not organised by the DAAD: 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 Non-DAAD Labs section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Labs organised by the DAAD: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Use DAAD Labs section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4D005FA-5EB1-554A-A557-410E17CFDC56}"/>
              </a:ext>
            </a:extLst>
          </p:cNvPr>
          <p:cNvSpPr/>
          <p:nvPr/>
        </p:nvSpPr>
        <p:spPr>
          <a:xfrm rot="10800000">
            <a:off x="594518" y="3025467"/>
            <a:ext cx="400765" cy="400765"/>
          </a:xfrm>
          <a:prstGeom prst="ellipse">
            <a:avLst/>
          </a:prstGeom>
          <a:solidFill>
            <a:srgbClr val="8CB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63DE29F-066E-8E4C-8AE1-4246AFD167B5}"/>
              </a:ext>
            </a:extLst>
          </p:cNvPr>
          <p:cNvSpPr/>
          <p:nvPr/>
        </p:nvSpPr>
        <p:spPr>
          <a:xfrm rot="10800000">
            <a:off x="594518" y="3892812"/>
            <a:ext cx="400765" cy="400765"/>
          </a:xfrm>
          <a:prstGeom prst="ellipse">
            <a:avLst/>
          </a:prstGeom>
          <a:solidFill>
            <a:srgbClr val="8CB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92D6C-7727-B046-A78D-850425D5A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9102"/>
            <a:ext cx="7886700" cy="32500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</a:t>
            </a:r>
            <a:r>
              <a:rPr lang="en-GB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Awards Ceremony Slide: 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Falling Walls Lab name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Insert date of event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Insert logos</a:t>
            </a:r>
          </a:p>
          <a:p>
            <a:pPr marL="3429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</a:t>
            </a:r>
            <a:r>
              <a:rPr lang="en-GB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baseline="30000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GB" baseline="30000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&amp; 1</a:t>
            </a:r>
            <a:r>
              <a:rPr lang="en-GB" baseline="30000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Place Slide: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Falling Walls Lab name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Insert full name and ‘Breaking the Wall of …’ title for each winner</a:t>
            </a:r>
          </a:p>
          <a:p>
            <a:pPr marL="342900" lvl="1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</a:t>
            </a:r>
            <a:r>
              <a:rPr lang="en-GB" dirty="0">
                <a:solidFill>
                  <a:srgbClr val="8DB4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Congratulations Slide: 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Add Falling Walls Lab name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Insert date of event</a:t>
            </a:r>
          </a:p>
          <a:p>
            <a:pPr marL="800100" lvl="1" indent="-457200">
              <a:buFont typeface="+mj-lt"/>
              <a:buAutoNum type="alphaLcPeriod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Insert logos</a:t>
            </a:r>
          </a:p>
        </p:txBody>
      </p:sp>
    </p:spTree>
    <p:extLst>
      <p:ext uri="{BB962C8B-B14F-4D97-AF65-F5344CB8AC3E}">
        <p14:creationId xmlns:p14="http://schemas.microsoft.com/office/powerpoint/2010/main" val="2149920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754958B1-4AAE-5841-BEE7-F0B152716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1E2F16C3-BACC-EA4B-9135-E7B0F82E9009}"/>
              </a:ext>
            </a:extLst>
          </p:cNvPr>
          <p:cNvSpPr txBox="1"/>
          <p:nvPr/>
        </p:nvSpPr>
        <p:spPr>
          <a:xfrm>
            <a:off x="4536279" y="3041447"/>
            <a:ext cx="2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Breaking the Wall of</a:t>
            </a:r>
          </a:p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[insert title here]</a:t>
            </a: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F56D2962-D66E-1049-A4FE-0DE6CFDB8C2F}"/>
              </a:ext>
            </a:extLst>
          </p:cNvPr>
          <p:cNvSpPr txBox="1"/>
          <p:nvPr/>
        </p:nvSpPr>
        <p:spPr>
          <a:xfrm>
            <a:off x="4536241" y="1732721"/>
            <a:ext cx="331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FIRST NAME</a:t>
            </a:r>
          </a:p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LAST NAME</a:t>
            </a:r>
          </a:p>
        </p:txBody>
      </p:sp>
      <p:sp>
        <p:nvSpPr>
          <p:cNvPr id="18" name="Titel 15">
            <a:extLst>
              <a:ext uri="{FF2B5EF4-FFF2-40B4-BE49-F238E27FC236}">
                <a16:creationId xmlns:a16="http://schemas.microsoft.com/office/drawing/2014/main" id="{B90CE08C-4652-0B46-A940-3EECB9AA846C}"/>
              </a:ext>
            </a:extLst>
          </p:cNvPr>
          <p:cNvSpPr txBox="1">
            <a:spLocks/>
          </p:cNvSpPr>
          <p:nvPr/>
        </p:nvSpPr>
        <p:spPr>
          <a:xfrm>
            <a:off x="370805" y="4260242"/>
            <a:ext cx="2376264" cy="514216"/>
          </a:xfrm>
          <a:prstGeom prst="rect">
            <a:avLst/>
          </a:prstGeom>
          <a:solidFill>
            <a:srgbClr val="AF9F9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1st PLACE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0AF132-BDD4-F44A-8DEA-8A721E79AA19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949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14DF6109-5540-8648-867B-D27F0B031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8" name="Titel 15">
            <a:extLst>
              <a:ext uri="{FF2B5EF4-FFF2-40B4-BE49-F238E27FC236}">
                <a16:creationId xmlns:a16="http://schemas.microsoft.com/office/drawing/2014/main" id="{5B733231-F524-9F42-A286-E24AB29B4E7D}"/>
              </a:ext>
            </a:extLst>
          </p:cNvPr>
          <p:cNvSpPr txBox="1">
            <a:spLocks/>
          </p:cNvSpPr>
          <p:nvPr/>
        </p:nvSpPr>
        <p:spPr>
          <a:xfrm>
            <a:off x="304532" y="2778109"/>
            <a:ext cx="5286040" cy="689774"/>
          </a:xfrm>
          <a:prstGeom prst="rect">
            <a:avLst/>
          </a:prstGeom>
          <a:solidFill>
            <a:srgbClr val="E2000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ea typeface="DINOT-Bold" charset="0"/>
                <a:cs typeface="Arial" panose="020B0604020202020204" pitchFamily="34" charset="0"/>
              </a:rPr>
              <a:t> CONGRATULATIONS!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8019E76-1932-9440-8290-96DA5D90833E}"/>
              </a:ext>
            </a:extLst>
          </p:cNvPr>
          <p:cNvSpPr txBox="1"/>
          <p:nvPr/>
        </p:nvSpPr>
        <p:spPr>
          <a:xfrm>
            <a:off x="5358641" y="4693475"/>
            <a:ext cx="4518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Insert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organisation‘s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logo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partner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logos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if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applicable</a:t>
            </a:r>
            <a:r>
              <a:rPr lang="de-DE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de-DE" sz="9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here</a:t>
            </a:r>
            <a:endParaRPr lang="de-DE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A641A9-5F92-DD45-BA4F-055D9E0D03C6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  <p:sp>
        <p:nvSpPr>
          <p:cNvPr id="7" name="Textfeld 11">
            <a:extLst>
              <a:ext uri="{FF2B5EF4-FFF2-40B4-BE49-F238E27FC236}">
                <a16:creationId xmlns:a16="http://schemas.microsoft.com/office/drawing/2014/main" id="{6B2DD060-31BC-7A45-9D1B-42DA0AA4141E}"/>
              </a:ext>
            </a:extLst>
          </p:cNvPr>
          <p:cNvSpPr txBox="1"/>
          <p:nvPr/>
        </p:nvSpPr>
        <p:spPr>
          <a:xfrm>
            <a:off x="269807" y="3551881"/>
            <a:ext cx="3139316" cy="3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5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[DAY MONTH] 2024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11F4A02-42A8-D649-8E00-DD1875C0FC38}"/>
              </a:ext>
            </a:extLst>
          </p:cNvPr>
          <p:cNvSpPr/>
          <p:nvPr/>
        </p:nvSpPr>
        <p:spPr>
          <a:xfrm>
            <a:off x="4264906" y="4249228"/>
            <a:ext cx="4633322" cy="721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1E1BE6-B1B7-D44F-AA4F-1D744D3C11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1" t="5179" r="1761" b="5179"/>
          <a:stretch/>
        </p:blipFill>
        <p:spPr>
          <a:xfrm>
            <a:off x="1602464" y="4249228"/>
            <a:ext cx="2771145" cy="7219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4B04797-AA44-E046-9A07-29C922AFE3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76" t="10606" r="6889" b="9033"/>
          <a:stretch/>
        </p:blipFill>
        <p:spPr>
          <a:xfrm>
            <a:off x="304532" y="4249228"/>
            <a:ext cx="1316038" cy="721974"/>
          </a:xfrm>
          <a:prstGeom prst="rect">
            <a:avLst/>
          </a:prstGeom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989FFE5B-807F-9D43-BBEC-F1651A2002C0}"/>
              </a:ext>
            </a:extLst>
          </p:cNvPr>
          <p:cNvSpPr txBox="1"/>
          <p:nvPr/>
        </p:nvSpPr>
        <p:spPr>
          <a:xfrm>
            <a:off x="5282206" y="4494799"/>
            <a:ext cx="22593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Arial" charset="0"/>
                <a:ea typeface="Arial" charset="0"/>
                <a:cs typeface="Arial" charset="0"/>
              </a:rPr>
              <a:t>[Insert partner logos (if applicable) here]</a:t>
            </a:r>
          </a:p>
        </p:txBody>
      </p:sp>
    </p:spTree>
    <p:extLst>
      <p:ext uri="{BB962C8B-B14F-4D97-AF65-F5344CB8AC3E}">
        <p14:creationId xmlns:p14="http://schemas.microsoft.com/office/powerpoint/2010/main" val="308542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 mute="1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2C0DA3-2FC2-AC45-8E3D-72F61F27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601E3E6-A8EC-4941-9C0C-14962F1217D3}"/>
              </a:ext>
            </a:extLst>
          </p:cNvPr>
          <p:cNvSpPr/>
          <p:nvPr/>
        </p:nvSpPr>
        <p:spPr>
          <a:xfrm>
            <a:off x="0" y="0"/>
            <a:ext cx="9143998" cy="51435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5">
            <a:extLst>
              <a:ext uri="{FF2B5EF4-FFF2-40B4-BE49-F238E27FC236}">
                <a16:creationId xmlns:a16="http://schemas.microsoft.com/office/drawing/2014/main" id="{93916B01-4527-1041-8C92-CBD85E1A3B73}"/>
              </a:ext>
            </a:extLst>
          </p:cNvPr>
          <p:cNvSpPr txBox="1">
            <a:spLocks/>
          </p:cNvSpPr>
          <p:nvPr/>
        </p:nvSpPr>
        <p:spPr>
          <a:xfrm>
            <a:off x="304532" y="2778109"/>
            <a:ext cx="5286040" cy="689774"/>
          </a:xfrm>
          <a:prstGeom prst="rect">
            <a:avLst/>
          </a:prstGeom>
          <a:solidFill>
            <a:srgbClr val="E2000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ea typeface="DINOT-Bold" charset="0"/>
                <a:cs typeface="Arial" panose="020B0604020202020204" pitchFamily="34" charset="0"/>
              </a:rPr>
              <a:t> AWARDS CEREMONY</a:t>
            </a:r>
          </a:p>
        </p:txBody>
      </p:sp>
      <p:sp>
        <p:nvSpPr>
          <p:cNvPr id="23" name="Textfeld 11">
            <a:extLst>
              <a:ext uri="{FF2B5EF4-FFF2-40B4-BE49-F238E27FC236}">
                <a16:creationId xmlns:a16="http://schemas.microsoft.com/office/drawing/2014/main" id="{E509F286-5E97-8C43-A464-4065C6DF8466}"/>
              </a:ext>
            </a:extLst>
          </p:cNvPr>
          <p:cNvSpPr txBox="1"/>
          <p:nvPr/>
        </p:nvSpPr>
        <p:spPr>
          <a:xfrm>
            <a:off x="269807" y="4571807"/>
            <a:ext cx="3139316" cy="3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5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[DAY MONTH] 2024</a:t>
            </a:r>
          </a:p>
        </p:txBody>
      </p:sp>
      <p:sp>
        <p:nvSpPr>
          <p:cNvPr id="24" name="Textfeld 9">
            <a:extLst>
              <a:ext uri="{FF2B5EF4-FFF2-40B4-BE49-F238E27FC236}">
                <a16:creationId xmlns:a16="http://schemas.microsoft.com/office/drawing/2014/main" id="{DC1AF836-AA33-F94A-A6E3-DFBB193E23F0}"/>
              </a:ext>
            </a:extLst>
          </p:cNvPr>
          <p:cNvSpPr txBox="1"/>
          <p:nvPr/>
        </p:nvSpPr>
        <p:spPr>
          <a:xfrm>
            <a:off x="5358641" y="4693475"/>
            <a:ext cx="45186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[Insert your organisation‘s logo and partner logos (if applicable) here]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D743F2-D9E0-5B45-A890-7C20D06C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318841"/>
            <a:ext cx="897228" cy="860283"/>
          </a:xfrm>
          <a:prstGeom prst="rect">
            <a:avLst/>
          </a:prstGeom>
        </p:spPr>
      </p:pic>
      <p:sp>
        <p:nvSpPr>
          <p:cNvPr id="2" name="Textfeld 18">
            <a:extLst>
              <a:ext uri="{FF2B5EF4-FFF2-40B4-BE49-F238E27FC236}">
                <a16:creationId xmlns:a16="http://schemas.microsoft.com/office/drawing/2014/main" id="{2C3BFF59-FA85-737F-2CB9-67023A7BDA06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27849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F526BE33-89B9-F04F-AC3D-887AD0F7F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1E2F16C3-BACC-EA4B-9135-E7B0F82E9009}"/>
              </a:ext>
            </a:extLst>
          </p:cNvPr>
          <p:cNvSpPr txBox="1"/>
          <p:nvPr/>
        </p:nvSpPr>
        <p:spPr>
          <a:xfrm>
            <a:off x="4536279" y="3041447"/>
            <a:ext cx="2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Breaking the Wall of</a:t>
            </a:r>
          </a:p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[insert title here]</a:t>
            </a: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F56D2962-D66E-1049-A4FE-0DE6CFDB8C2F}"/>
              </a:ext>
            </a:extLst>
          </p:cNvPr>
          <p:cNvSpPr txBox="1"/>
          <p:nvPr/>
        </p:nvSpPr>
        <p:spPr>
          <a:xfrm>
            <a:off x="4536241" y="1732721"/>
            <a:ext cx="331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FIRST NAME</a:t>
            </a:r>
          </a:p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LAST NAME</a:t>
            </a:r>
          </a:p>
        </p:txBody>
      </p:sp>
      <p:sp>
        <p:nvSpPr>
          <p:cNvPr id="18" name="Titel 15">
            <a:extLst>
              <a:ext uri="{FF2B5EF4-FFF2-40B4-BE49-F238E27FC236}">
                <a16:creationId xmlns:a16="http://schemas.microsoft.com/office/drawing/2014/main" id="{B90CE08C-4652-0B46-A940-3EECB9AA846C}"/>
              </a:ext>
            </a:extLst>
          </p:cNvPr>
          <p:cNvSpPr txBox="1">
            <a:spLocks/>
          </p:cNvSpPr>
          <p:nvPr/>
        </p:nvSpPr>
        <p:spPr>
          <a:xfrm>
            <a:off x="370804" y="4260242"/>
            <a:ext cx="2476567" cy="514216"/>
          </a:xfrm>
          <a:prstGeom prst="rect">
            <a:avLst/>
          </a:prstGeom>
          <a:solidFill>
            <a:srgbClr val="AF9F9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3rd PLACE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0AF132-BDD4-F44A-8DEA-8A721E79AA19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16867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832C3CDE-24EA-DF43-AB5B-6594B41FC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1E2F16C3-BACC-EA4B-9135-E7B0F82E9009}"/>
              </a:ext>
            </a:extLst>
          </p:cNvPr>
          <p:cNvSpPr txBox="1"/>
          <p:nvPr/>
        </p:nvSpPr>
        <p:spPr>
          <a:xfrm>
            <a:off x="4536279" y="3041447"/>
            <a:ext cx="2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Breaking the Wall of</a:t>
            </a:r>
          </a:p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[insert title here]</a:t>
            </a: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F56D2962-D66E-1049-A4FE-0DE6CFDB8C2F}"/>
              </a:ext>
            </a:extLst>
          </p:cNvPr>
          <p:cNvSpPr txBox="1"/>
          <p:nvPr/>
        </p:nvSpPr>
        <p:spPr>
          <a:xfrm>
            <a:off x="4536241" y="1732721"/>
            <a:ext cx="331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FIRST NAME</a:t>
            </a:r>
          </a:p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LAST NAME</a:t>
            </a:r>
          </a:p>
        </p:txBody>
      </p:sp>
      <p:sp>
        <p:nvSpPr>
          <p:cNvPr id="18" name="Titel 15">
            <a:extLst>
              <a:ext uri="{FF2B5EF4-FFF2-40B4-BE49-F238E27FC236}">
                <a16:creationId xmlns:a16="http://schemas.microsoft.com/office/drawing/2014/main" id="{B90CE08C-4652-0B46-A940-3EECB9AA846C}"/>
              </a:ext>
            </a:extLst>
          </p:cNvPr>
          <p:cNvSpPr txBox="1">
            <a:spLocks/>
          </p:cNvSpPr>
          <p:nvPr/>
        </p:nvSpPr>
        <p:spPr>
          <a:xfrm>
            <a:off x="370805" y="4260242"/>
            <a:ext cx="2488142" cy="514216"/>
          </a:xfrm>
          <a:prstGeom prst="rect">
            <a:avLst/>
          </a:prstGeom>
          <a:solidFill>
            <a:srgbClr val="AF9F9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2nd PLACE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0AF132-BDD4-F44A-8DEA-8A721E79AA19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  <a:endParaRPr lang="de-DE" sz="3600" b="1" dirty="0">
              <a:solidFill>
                <a:schemeClr val="bg1"/>
              </a:solidFill>
              <a:latin typeface="DINOT-Bold" panose="020B0504020101020102" pitchFamily="34" charset="77"/>
            </a:endParaRP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4575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754958B1-4AAE-5841-BEE7-F0B1527160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1E2F16C3-BACC-EA4B-9135-E7B0F82E9009}"/>
              </a:ext>
            </a:extLst>
          </p:cNvPr>
          <p:cNvSpPr txBox="1"/>
          <p:nvPr/>
        </p:nvSpPr>
        <p:spPr>
          <a:xfrm>
            <a:off x="4536279" y="3041447"/>
            <a:ext cx="2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Breaking the Wall of</a:t>
            </a:r>
          </a:p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[insert title here]</a:t>
            </a: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F56D2962-D66E-1049-A4FE-0DE6CFDB8C2F}"/>
              </a:ext>
            </a:extLst>
          </p:cNvPr>
          <p:cNvSpPr txBox="1"/>
          <p:nvPr/>
        </p:nvSpPr>
        <p:spPr>
          <a:xfrm>
            <a:off x="4536241" y="1732721"/>
            <a:ext cx="331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FIRST NAME</a:t>
            </a:r>
          </a:p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LAST NAME</a:t>
            </a:r>
          </a:p>
        </p:txBody>
      </p:sp>
      <p:sp>
        <p:nvSpPr>
          <p:cNvPr id="18" name="Titel 15">
            <a:extLst>
              <a:ext uri="{FF2B5EF4-FFF2-40B4-BE49-F238E27FC236}">
                <a16:creationId xmlns:a16="http://schemas.microsoft.com/office/drawing/2014/main" id="{B90CE08C-4652-0B46-A940-3EECB9AA846C}"/>
              </a:ext>
            </a:extLst>
          </p:cNvPr>
          <p:cNvSpPr txBox="1">
            <a:spLocks/>
          </p:cNvSpPr>
          <p:nvPr/>
        </p:nvSpPr>
        <p:spPr>
          <a:xfrm>
            <a:off x="370805" y="4260242"/>
            <a:ext cx="2376264" cy="514216"/>
          </a:xfrm>
          <a:prstGeom prst="rect">
            <a:avLst/>
          </a:prstGeom>
          <a:solidFill>
            <a:srgbClr val="AF9F9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1st PLACE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0AF132-BDD4-F44A-8DEA-8A721E79AA19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35980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96EADF44-8ED8-3345-AF61-09A4E4F71F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el 15">
            <a:extLst>
              <a:ext uri="{FF2B5EF4-FFF2-40B4-BE49-F238E27FC236}">
                <a16:creationId xmlns:a16="http://schemas.microsoft.com/office/drawing/2014/main" id="{5B733231-F524-9F42-A286-E24AB29B4E7D}"/>
              </a:ext>
            </a:extLst>
          </p:cNvPr>
          <p:cNvSpPr txBox="1">
            <a:spLocks/>
          </p:cNvSpPr>
          <p:nvPr/>
        </p:nvSpPr>
        <p:spPr>
          <a:xfrm>
            <a:off x="304532" y="2778109"/>
            <a:ext cx="5286040" cy="689774"/>
          </a:xfrm>
          <a:prstGeom prst="rect">
            <a:avLst/>
          </a:prstGeom>
          <a:solidFill>
            <a:srgbClr val="E2000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ea typeface="DINOT-Bold" charset="0"/>
                <a:cs typeface="Arial" panose="020B0604020202020204" pitchFamily="34" charset="0"/>
              </a:rPr>
              <a:t> CONGRATULATIONS!</a:t>
            </a:r>
          </a:p>
        </p:txBody>
      </p:sp>
      <p:sp>
        <p:nvSpPr>
          <p:cNvPr id="9" name="Textfeld 11">
            <a:extLst>
              <a:ext uri="{FF2B5EF4-FFF2-40B4-BE49-F238E27FC236}">
                <a16:creationId xmlns:a16="http://schemas.microsoft.com/office/drawing/2014/main" id="{7F18FBDD-69C5-5C4A-9CB4-E46119344468}"/>
              </a:ext>
            </a:extLst>
          </p:cNvPr>
          <p:cNvSpPr txBox="1"/>
          <p:nvPr/>
        </p:nvSpPr>
        <p:spPr>
          <a:xfrm>
            <a:off x="269807" y="4571807"/>
            <a:ext cx="3139316" cy="3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5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[DAY MONTH] 2024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8019E76-1932-9440-8290-96DA5D90833E}"/>
              </a:ext>
            </a:extLst>
          </p:cNvPr>
          <p:cNvSpPr txBox="1"/>
          <p:nvPr/>
        </p:nvSpPr>
        <p:spPr>
          <a:xfrm>
            <a:off x="5358641" y="4693475"/>
            <a:ext cx="36819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[Insert your organisation‘s logo and partner logos (if applicable) here]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A641A9-5F92-DD45-BA4F-055D9E0D03C6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  <a:endParaRPr lang="de-DE" sz="3600" b="1" dirty="0">
              <a:solidFill>
                <a:schemeClr val="bg1"/>
              </a:solidFill>
              <a:latin typeface="DINOT-Bold" panose="020B0504020101020102" pitchFamily="34" charset="77"/>
            </a:endParaRP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53156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42C0DA3-2FC2-AC45-8E3D-72F61F27E6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601E3E6-A8EC-4941-9C0C-14962F1217D3}"/>
              </a:ext>
            </a:extLst>
          </p:cNvPr>
          <p:cNvSpPr/>
          <p:nvPr/>
        </p:nvSpPr>
        <p:spPr>
          <a:xfrm>
            <a:off x="2" y="0"/>
            <a:ext cx="9143998" cy="51435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itel 15">
            <a:extLst>
              <a:ext uri="{FF2B5EF4-FFF2-40B4-BE49-F238E27FC236}">
                <a16:creationId xmlns:a16="http://schemas.microsoft.com/office/drawing/2014/main" id="{93916B01-4527-1041-8C92-CBD85E1A3B73}"/>
              </a:ext>
            </a:extLst>
          </p:cNvPr>
          <p:cNvSpPr txBox="1">
            <a:spLocks/>
          </p:cNvSpPr>
          <p:nvPr/>
        </p:nvSpPr>
        <p:spPr>
          <a:xfrm>
            <a:off x="304532" y="2778109"/>
            <a:ext cx="5286040" cy="689774"/>
          </a:xfrm>
          <a:prstGeom prst="rect">
            <a:avLst/>
          </a:prstGeom>
          <a:solidFill>
            <a:srgbClr val="E2000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Arial" panose="020B0604020202020204" pitchFamily="34" charset="0"/>
                <a:ea typeface="DINOT-Bold" charset="0"/>
                <a:cs typeface="Arial" panose="020B0604020202020204" pitchFamily="34" charset="0"/>
              </a:rPr>
              <a:t> AWARDS CEREMONY</a:t>
            </a:r>
          </a:p>
        </p:txBody>
      </p:sp>
      <p:sp>
        <p:nvSpPr>
          <p:cNvPr id="23" name="Textfeld 11">
            <a:extLst>
              <a:ext uri="{FF2B5EF4-FFF2-40B4-BE49-F238E27FC236}">
                <a16:creationId xmlns:a16="http://schemas.microsoft.com/office/drawing/2014/main" id="{E509F286-5E97-8C43-A464-4065C6DF8466}"/>
              </a:ext>
            </a:extLst>
          </p:cNvPr>
          <p:cNvSpPr txBox="1"/>
          <p:nvPr/>
        </p:nvSpPr>
        <p:spPr>
          <a:xfrm>
            <a:off x="269807" y="3551881"/>
            <a:ext cx="3139316" cy="352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de-DE" sz="15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[DAY MONTH] 2024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D743F2-D9E0-5B45-A890-7C20D06C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318841"/>
            <a:ext cx="897228" cy="860283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09AD857-A3B3-0747-9239-B1A04EC2233C}"/>
              </a:ext>
            </a:extLst>
          </p:cNvPr>
          <p:cNvSpPr/>
          <p:nvPr/>
        </p:nvSpPr>
        <p:spPr>
          <a:xfrm>
            <a:off x="4264906" y="4249228"/>
            <a:ext cx="4633322" cy="721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B315DC-E378-5744-828A-F64EE74BBF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1" t="5179" r="1761" b="5179"/>
          <a:stretch/>
        </p:blipFill>
        <p:spPr>
          <a:xfrm>
            <a:off x="1602464" y="4249228"/>
            <a:ext cx="2771145" cy="72197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6DDC5E8-E4E5-2646-9626-0019A96F55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76" t="10606" r="6889" b="9033"/>
          <a:stretch/>
        </p:blipFill>
        <p:spPr>
          <a:xfrm>
            <a:off x="304532" y="4249228"/>
            <a:ext cx="1316038" cy="721974"/>
          </a:xfrm>
          <a:prstGeom prst="rect">
            <a:avLst/>
          </a:prstGeom>
        </p:spPr>
      </p:pic>
      <p:sp>
        <p:nvSpPr>
          <p:cNvPr id="15" name="Textfeld 9">
            <a:extLst>
              <a:ext uri="{FF2B5EF4-FFF2-40B4-BE49-F238E27FC236}">
                <a16:creationId xmlns:a16="http://schemas.microsoft.com/office/drawing/2014/main" id="{5CAA6953-B76A-EE4D-B875-7C80CB15688C}"/>
              </a:ext>
            </a:extLst>
          </p:cNvPr>
          <p:cNvSpPr txBox="1"/>
          <p:nvPr/>
        </p:nvSpPr>
        <p:spPr>
          <a:xfrm>
            <a:off x="5282206" y="4494799"/>
            <a:ext cx="22593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Arial" charset="0"/>
                <a:ea typeface="Arial" charset="0"/>
                <a:cs typeface="Arial" charset="0"/>
              </a:rPr>
              <a:t>[Insert partner logos (if applicable) here]</a:t>
            </a:r>
          </a:p>
        </p:txBody>
      </p:sp>
      <p:sp>
        <p:nvSpPr>
          <p:cNvPr id="2" name="Textfeld 18">
            <a:extLst>
              <a:ext uri="{FF2B5EF4-FFF2-40B4-BE49-F238E27FC236}">
                <a16:creationId xmlns:a16="http://schemas.microsoft.com/office/drawing/2014/main" id="{99640E9D-0474-844F-BFE3-B76F4B750183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3382356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F526BE33-89B9-F04F-AC3D-887AD0F7FA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1E2F16C3-BACC-EA4B-9135-E7B0F82E9009}"/>
              </a:ext>
            </a:extLst>
          </p:cNvPr>
          <p:cNvSpPr txBox="1"/>
          <p:nvPr/>
        </p:nvSpPr>
        <p:spPr>
          <a:xfrm>
            <a:off x="4536279" y="3041447"/>
            <a:ext cx="2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Breaking the Wall of</a:t>
            </a:r>
          </a:p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[insert title here]</a:t>
            </a: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F56D2962-D66E-1049-A4FE-0DE6CFDB8C2F}"/>
              </a:ext>
            </a:extLst>
          </p:cNvPr>
          <p:cNvSpPr txBox="1"/>
          <p:nvPr/>
        </p:nvSpPr>
        <p:spPr>
          <a:xfrm>
            <a:off x="4536241" y="1732721"/>
            <a:ext cx="331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FIRST NAME</a:t>
            </a:r>
          </a:p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LAST NAME</a:t>
            </a:r>
          </a:p>
        </p:txBody>
      </p:sp>
      <p:sp>
        <p:nvSpPr>
          <p:cNvPr id="18" name="Titel 15">
            <a:extLst>
              <a:ext uri="{FF2B5EF4-FFF2-40B4-BE49-F238E27FC236}">
                <a16:creationId xmlns:a16="http://schemas.microsoft.com/office/drawing/2014/main" id="{B90CE08C-4652-0B46-A940-3EECB9AA846C}"/>
              </a:ext>
            </a:extLst>
          </p:cNvPr>
          <p:cNvSpPr txBox="1">
            <a:spLocks/>
          </p:cNvSpPr>
          <p:nvPr/>
        </p:nvSpPr>
        <p:spPr>
          <a:xfrm>
            <a:off x="370804" y="4260242"/>
            <a:ext cx="2476567" cy="514216"/>
          </a:xfrm>
          <a:prstGeom prst="rect">
            <a:avLst/>
          </a:prstGeom>
          <a:solidFill>
            <a:srgbClr val="AF9F9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3rd PLACE 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0AF132-BDD4-F44A-8DEA-8A721E79AA19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55632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dobeStock_110812617" descr="AdobeStock_110812617">
            <a:hlinkClick r:id="" action="ppaction://media"/>
            <a:extLst>
              <a:ext uri="{FF2B5EF4-FFF2-40B4-BE49-F238E27FC236}">
                <a16:creationId xmlns:a16="http://schemas.microsoft.com/office/drawing/2014/main" id="{832C3CDE-24EA-DF43-AB5B-6594B41FCC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6" name="Textfeld 9">
            <a:extLst>
              <a:ext uri="{FF2B5EF4-FFF2-40B4-BE49-F238E27FC236}">
                <a16:creationId xmlns:a16="http://schemas.microsoft.com/office/drawing/2014/main" id="{1E2F16C3-BACC-EA4B-9135-E7B0F82E9009}"/>
              </a:ext>
            </a:extLst>
          </p:cNvPr>
          <p:cNvSpPr txBox="1"/>
          <p:nvPr/>
        </p:nvSpPr>
        <p:spPr>
          <a:xfrm>
            <a:off x="4536279" y="3041447"/>
            <a:ext cx="2912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Breaking the Wall of</a:t>
            </a:r>
          </a:p>
          <a:p>
            <a:r>
              <a:rPr lang="en-GB" i="1" dirty="0">
                <a:solidFill>
                  <a:schemeClr val="bg1"/>
                </a:solidFill>
                <a:latin typeface="IBM Plex Serif" panose="02060403050406000203" pitchFamily="18" charset="77"/>
              </a:rPr>
              <a:t>[insert title here]</a:t>
            </a:r>
          </a:p>
        </p:txBody>
      </p:sp>
      <p:sp>
        <p:nvSpPr>
          <p:cNvPr id="17" name="Textfeld 10">
            <a:extLst>
              <a:ext uri="{FF2B5EF4-FFF2-40B4-BE49-F238E27FC236}">
                <a16:creationId xmlns:a16="http://schemas.microsoft.com/office/drawing/2014/main" id="{F56D2962-D66E-1049-A4FE-0DE6CFDB8C2F}"/>
              </a:ext>
            </a:extLst>
          </p:cNvPr>
          <p:cNvSpPr txBox="1"/>
          <p:nvPr/>
        </p:nvSpPr>
        <p:spPr>
          <a:xfrm>
            <a:off x="4536241" y="1732721"/>
            <a:ext cx="3319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FIRST NAME</a:t>
            </a:r>
          </a:p>
          <a:p>
            <a:r>
              <a:rPr lang="de-DE" sz="3600" b="1" dirty="0">
                <a:solidFill>
                  <a:schemeClr val="bg1"/>
                </a:solidFill>
                <a:latin typeface="DINOT-Bold" panose="020B0504020101020102" pitchFamily="34" charset="77"/>
              </a:rPr>
              <a:t>LAST NAME</a:t>
            </a:r>
          </a:p>
        </p:txBody>
      </p:sp>
      <p:sp>
        <p:nvSpPr>
          <p:cNvPr id="18" name="Titel 15">
            <a:extLst>
              <a:ext uri="{FF2B5EF4-FFF2-40B4-BE49-F238E27FC236}">
                <a16:creationId xmlns:a16="http://schemas.microsoft.com/office/drawing/2014/main" id="{B90CE08C-4652-0B46-A940-3EECB9AA846C}"/>
              </a:ext>
            </a:extLst>
          </p:cNvPr>
          <p:cNvSpPr txBox="1">
            <a:spLocks/>
          </p:cNvSpPr>
          <p:nvPr/>
        </p:nvSpPr>
        <p:spPr>
          <a:xfrm>
            <a:off x="370805" y="4260242"/>
            <a:ext cx="2488142" cy="514216"/>
          </a:xfrm>
          <a:prstGeom prst="rect">
            <a:avLst/>
          </a:prstGeom>
          <a:solidFill>
            <a:srgbClr val="AF9F92"/>
          </a:solidFill>
        </p:spPr>
        <p:txBody>
          <a:bodyPr vert="horz" lIns="0" tIns="720000" rIns="0" bIns="900000" rtlCol="0" anchor="ctr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DINOT-Bold" panose="020B0504020101020102" pitchFamily="34" charset="77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dirty="0">
                <a:latin typeface="DINOT-Bold" charset="0"/>
                <a:ea typeface="DINOT-Bold" charset="0"/>
                <a:cs typeface="DINOT-Bold" charset="0"/>
              </a:rPr>
              <a:t> 2nd PLACE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0AF132-BDD4-F44A-8DEA-8A721E79AA19}"/>
              </a:ext>
            </a:extLst>
          </p:cNvPr>
          <p:cNvSpPr txBox="1"/>
          <p:nvPr/>
        </p:nvSpPr>
        <p:spPr>
          <a:xfrm>
            <a:off x="233746" y="317276"/>
            <a:ext cx="4554277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de-DE" sz="3600" b="1">
                <a:solidFill>
                  <a:schemeClr val="bg1"/>
                </a:solidFill>
                <a:latin typeface="DINOT-Bold" panose="020B0504020101020102" pitchFamily="34" charset="77"/>
              </a:rPr>
              <a:t>FALLING </a:t>
            </a:r>
          </a:p>
          <a:p>
            <a:pPr>
              <a:lnSpc>
                <a:spcPct val="80000"/>
              </a:lnSpc>
            </a:pPr>
            <a:r>
              <a:rPr lang="de-DE" sz="3600" b="1">
                <a:solidFill>
                  <a:schemeClr val="bg1"/>
                </a:solidFill>
                <a:latin typeface="DINOT-Bold" panose="020B0504020101020102" pitchFamily="34" charset="77"/>
              </a:rPr>
              <a:t>WALLS</a:t>
            </a:r>
            <a:endParaRPr lang="de-DE" sz="3600" b="1" dirty="0">
              <a:solidFill>
                <a:schemeClr val="bg1"/>
              </a:solidFill>
              <a:latin typeface="DINOT-Bold" panose="020B0504020101020102" pitchFamily="34" charset="77"/>
            </a:endParaRP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LAB</a:t>
            </a:r>
          </a:p>
          <a:p>
            <a:pPr>
              <a:lnSpc>
                <a:spcPct val="80000"/>
              </a:lnSpc>
            </a:pPr>
            <a:r>
              <a:rPr lang="de-DE" sz="3600" b="1" dirty="0">
                <a:solidFill>
                  <a:srgbClr val="E30613"/>
                </a:solidFill>
                <a:latin typeface="DINOT-Bold" panose="020B0504020101020102" pitchFamily="34" charset="77"/>
              </a:rPr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37657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47D472548A9B740B951B187F7D02714" ma:contentTypeVersion="15" ma:contentTypeDescription="Ein neues Dokument erstellen." ma:contentTypeScope="" ma:versionID="03c94ffa1d8f2bbbf2ec0eb9cc22c921">
  <xsd:schema xmlns:xsd="http://www.w3.org/2001/XMLSchema" xmlns:xs="http://www.w3.org/2001/XMLSchema" xmlns:p="http://schemas.microsoft.com/office/2006/metadata/properties" xmlns:ns2="9437ee95-51b8-4ec7-a9f8-f4a223d0b6cb" xmlns:ns3="718eccf6-9302-4b3b-a990-755a28e5b6e4" targetNamespace="http://schemas.microsoft.com/office/2006/metadata/properties" ma:root="true" ma:fieldsID="8bfabaeb4e36f759d2072380bbf3f5ad" ns2:_="" ns3:_="">
    <xsd:import namespace="9437ee95-51b8-4ec7-a9f8-f4a223d0b6cb"/>
    <xsd:import namespace="718eccf6-9302-4b3b-a990-755a28e5b6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37ee95-51b8-4ec7-a9f8-f4a223d0b6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Bildmarkierungen" ma:readOnly="false" ma:fieldId="{5cf76f15-5ced-4ddc-b409-7134ff3c332f}" ma:taxonomyMulti="true" ma:sspId="f2064f61-399d-4255-b88a-57385e3996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eccf6-9302-4b3b-a990-755a28e5b6e4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60668e1-4d9a-4971-acd3-88bb03255407}" ma:internalName="TaxCatchAll" ma:showField="CatchAllData" ma:web="718eccf6-9302-4b3b-a990-755a28e5b6e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37ee95-51b8-4ec7-a9f8-f4a223d0b6cb">
      <Terms xmlns="http://schemas.microsoft.com/office/infopath/2007/PartnerControls"/>
    </lcf76f155ced4ddcb4097134ff3c332f>
    <TaxCatchAll xmlns="718eccf6-9302-4b3b-a990-755a28e5b6e4" xsi:nil="true"/>
  </documentManagement>
</p:properties>
</file>

<file path=customXml/itemProps1.xml><?xml version="1.0" encoding="utf-8"?>
<ds:datastoreItem xmlns:ds="http://schemas.openxmlformats.org/officeDocument/2006/customXml" ds:itemID="{BAF6427A-354A-476B-9380-D8FE260F53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53A7C1-325B-4640-A34D-3E3A8ABC6BD2}"/>
</file>

<file path=customXml/itemProps3.xml><?xml version="1.0" encoding="utf-8"?>
<ds:datastoreItem xmlns:ds="http://schemas.openxmlformats.org/officeDocument/2006/customXml" ds:itemID="{CA6C079D-74B3-4787-951D-05FA1121155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330</Words>
  <Application>Microsoft Macintosh PowerPoint</Application>
  <PresentationFormat>On-screen Show (16:9)</PresentationFormat>
  <Paragraphs>110</Paragraphs>
  <Slides>11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DINOT-Bold</vt:lpstr>
      <vt:lpstr>IBM Plex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Meghan Wolf</dc:creator>
  <cp:lastModifiedBy>Meghan Wolf</cp:lastModifiedBy>
  <cp:revision>20</cp:revision>
  <dcterms:created xsi:type="dcterms:W3CDTF">2018-11-19T10:14:14Z</dcterms:created>
  <dcterms:modified xsi:type="dcterms:W3CDTF">2024-02-07T16:09:21Z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0x010100947D472548A9B740B951B187F7D02714</vt:lpwstr>
  </property>
  <property fmtid="{D5CDD505-2E9C-101B-9397-08002B2CF9AE}" pid="3" name="MediaServiceImageTags">
    <vt:lpwstr/>
  </property>
</Properties>
</file>